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8"/>
  </p:notesMasterIdLst>
  <p:sldIdLst>
    <p:sldId id="256" r:id="rId2"/>
    <p:sldId id="289" r:id="rId3"/>
    <p:sldId id="274" r:id="rId4"/>
    <p:sldId id="271" r:id="rId5"/>
    <p:sldId id="277" r:id="rId6"/>
    <p:sldId id="288" r:id="rId7"/>
    <p:sldId id="290" r:id="rId8"/>
    <p:sldId id="291" r:id="rId9"/>
    <p:sldId id="293" r:id="rId10"/>
    <p:sldId id="294" r:id="rId11"/>
    <p:sldId id="295" r:id="rId12"/>
    <p:sldId id="296" r:id="rId13"/>
    <p:sldId id="298" r:id="rId14"/>
    <p:sldId id="299" r:id="rId15"/>
    <p:sldId id="281" r:id="rId16"/>
    <p:sldId id="286" r:id="rId17"/>
  </p:sldIdLst>
  <p:sldSz cx="9144000" cy="5143500" type="screen16x9"/>
  <p:notesSz cx="6858000" cy="9144000"/>
  <p:embeddedFontLst>
    <p:embeddedFont>
      <p:font typeface="Calisto MT" panose="02040603050505030304" pitchFamily="18" charset="0"/>
      <p:regular r:id="rId19"/>
      <p:bold r:id="rId20"/>
      <p:italic r:id="rId21"/>
      <p:boldItalic r:id="rId22"/>
    </p:embeddedFont>
    <p:embeddedFont>
      <p:font typeface="Muli" panose="02020500000000000000" charset="0"/>
      <p:regular r:id="rId23"/>
      <p:bold r:id="rId24"/>
      <p:italic r:id="rId25"/>
      <p:boldItalic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Wingdings 2" panose="05020102010507070707" pitchFamily="18" charset="2"/>
      <p:regular r:id="rId31"/>
    </p:embeddedFont>
    <p:embeddedFont>
      <p:font typeface="微軟正黑體" panose="020B0604030504040204" pitchFamily="34" charset="-12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ACACAC"/>
    <a:srgbClr val="212123"/>
    <a:srgbClr val="000000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F41FF2-FF54-4A1A-84A8-B68FD2CAAE07}">
  <a:tblStyle styleId="{C8F41FF2-FF54-4A1A-84A8-B68FD2CAAE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3" autoAdjust="0"/>
  </p:normalViewPr>
  <p:slideViewPr>
    <p:cSldViewPr snapToGrid="0">
      <p:cViewPr varScale="1">
        <p:scale>
          <a:sx n="84" d="100"/>
          <a:sy n="84" d="100"/>
        </p:scale>
        <p:origin x="78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21BF95-DD39-4E42-806D-8A7CC61A90F8}" type="doc">
      <dgm:prSet loTypeId="urn:microsoft.com/office/officeart/2005/8/layout/hierarchy2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BD3E614D-4AEA-4C4D-ABEE-FEBF139B864E}">
      <dgm:prSet phldrT="[文字]"/>
      <dgm:spPr/>
      <dgm:t>
        <a:bodyPr/>
        <a:lstStyle/>
        <a:p>
          <a:r>
            <a:rPr lang="zh-TW" altLang="en-US" dirty="0"/>
            <a:t>個人</a:t>
          </a:r>
        </a:p>
      </dgm:t>
    </dgm:pt>
    <dgm:pt modelId="{84A26050-507F-447D-B32C-BC8B8BA8D37C}" type="parTrans" cxnId="{EE91E741-A0F1-432D-82C1-9A9D7A2F23C7}">
      <dgm:prSet/>
      <dgm:spPr/>
      <dgm:t>
        <a:bodyPr/>
        <a:lstStyle/>
        <a:p>
          <a:endParaRPr lang="zh-TW" altLang="en-US"/>
        </a:p>
      </dgm:t>
    </dgm:pt>
    <dgm:pt modelId="{90287D52-DC7D-4B3D-A967-CF2C39600298}" type="sibTrans" cxnId="{EE91E741-A0F1-432D-82C1-9A9D7A2F23C7}">
      <dgm:prSet/>
      <dgm:spPr/>
      <dgm:t>
        <a:bodyPr/>
        <a:lstStyle/>
        <a:p>
          <a:endParaRPr lang="zh-TW" altLang="en-US"/>
        </a:p>
      </dgm:t>
    </dgm:pt>
    <dgm:pt modelId="{B563F95D-25D5-4E26-8405-7E93D7222CA4}">
      <dgm:prSet phldrT="[文字]"/>
      <dgm:spPr/>
      <dgm:t>
        <a:bodyPr/>
        <a:lstStyle/>
        <a:p>
          <a:r>
            <a:rPr lang="zh-TW" altLang="en-US" dirty="0"/>
            <a:t>挑戰</a:t>
          </a:r>
        </a:p>
      </dgm:t>
    </dgm:pt>
    <dgm:pt modelId="{D804B95F-27C4-4E3B-B77D-051E0AF728AE}" type="parTrans" cxnId="{747D8416-DD86-4F00-A19D-5A4F62781DCE}">
      <dgm:prSet/>
      <dgm:spPr/>
      <dgm:t>
        <a:bodyPr/>
        <a:lstStyle/>
        <a:p>
          <a:endParaRPr lang="zh-TW" altLang="en-US"/>
        </a:p>
      </dgm:t>
    </dgm:pt>
    <dgm:pt modelId="{2572E942-796F-4D84-9FEA-3FC6990FAA53}" type="sibTrans" cxnId="{747D8416-DD86-4F00-A19D-5A4F62781DCE}">
      <dgm:prSet/>
      <dgm:spPr/>
      <dgm:t>
        <a:bodyPr/>
        <a:lstStyle/>
        <a:p>
          <a:endParaRPr lang="zh-TW" altLang="en-US"/>
        </a:p>
      </dgm:t>
    </dgm:pt>
    <dgm:pt modelId="{EF65A6AA-3DAE-449E-908B-B63738AE3EDA}">
      <dgm:prSet phldrT="[文字]"/>
      <dgm:spPr/>
      <dgm:t>
        <a:bodyPr/>
        <a:lstStyle/>
        <a:p>
          <a:r>
            <a:rPr lang="zh-TW" altLang="en-US" dirty="0"/>
            <a:t>設定</a:t>
          </a:r>
        </a:p>
      </dgm:t>
    </dgm:pt>
    <dgm:pt modelId="{8CCFD001-D531-4CA8-9AF7-25216963DD40}" type="parTrans" cxnId="{6AFEEDC2-E0B3-4F85-A0E9-C08DAE0AD61E}">
      <dgm:prSet/>
      <dgm:spPr/>
      <dgm:t>
        <a:bodyPr/>
        <a:lstStyle/>
        <a:p>
          <a:endParaRPr lang="zh-TW" altLang="en-US"/>
        </a:p>
      </dgm:t>
    </dgm:pt>
    <dgm:pt modelId="{435D4F2F-9E5B-4F4B-80A4-72B155EA1793}" type="sibTrans" cxnId="{6AFEEDC2-E0B3-4F85-A0E9-C08DAE0AD61E}">
      <dgm:prSet/>
      <dgm:spPr/>
      <dgm:t>
        <a:bodyPr/>
        <a:lstStyle/>
        <a:p>
          <a:endParaRPr lang="zh-TW" altLang="en-US"/>
        </a:p>
      </dgm:t>
    </dgm:pt>
    <dgm:pt modelId="{FFF9298A-7DD0-403F-82AD-335A00200F06}">
      <dgm:prSet/>
      <dgm:spPr/>
      <dgm:t>
        <a:bodyPr/>
        <a:lstStyle/>
        <a:p>
          <a:r>
            <a:rPr lang="zh-TW" altLang="en-US" dirty="0"/>
            <a:t>招式</a:t>
          </a:r>
        </a:p>
      </dgm:t>
    </dgm:pt>
    <dgm:pt modelId="{763E9813-C613-43A0-A145-E3B38E12C194}" type="parTrans" cxnId="{7F986F82-A57B-4F53-9548-EA11CAB16721}">
      <dgm:prSet/>
      <dgm:spPr/>
      <dgm:t>
        <a:bodyPr/>
        <a:lstStyle/>
        <a:p>
          <a:endParaRPr lang="zh-TW" altLang="en-US"/>
        </a:p>
      </dgm:t>
    </dgm:pt>
    <dgm:pt modelId="{352BB920-58C2-477D-B7A4-7EF0A3D17A87}" type="sibTrans" cxnId="{7F986F82-A57B-4F53-9548-EA11CAB16721}">
      <dgm:prSet/>
      <dgm:spPr/>
      <dgm:t>
        <a:bodyPr/>
        <a:lstStyle/>
        <a:p>
          <a:endParaRPr lang="zh-TW" altLang="en-US"/>
        </a:p>
      </dgm:t>
    </dgm:pt>
    <dgm:pt modelId="{07F5BEC5-1A81-44E7-9652-8721FA6CBBFE}">
      <dgm:prSet/>
      <dgm:spPr/>
      <dgm:t>
        <a:bodyPr/>
        <a:lstStyle/>
        <a:p>
          <a:r>
            <a:rPr lang="zh-TW" altLang="en-US" dirty="0"/>
            <a:t>介紹</a:t>
          </a:r>
        </a:p>
      </dgm:t>
    </dgm:pt>
    <dgm:pt modelId="{78103092-6D67-4437-BB59-C0BDDC41AFA4}" type="parTrans" cxnId="{14467F73-53BD-4469-A413-9CAA2BC7FDA1}">
      <dgm:prSet/>
      <dgm:spPr/>
      <dgm:t>
        <a:bodyPr/>
        <a:lstStyle/>
        <a:p>
          <a:endParaRPr lang="zh-TW" altLang="en-US"/>
        </a:p>
      </dgm:t>
    </dgm:pt>
    <dgm:pt modelId="{E971540A-8350-491C-92FC-B65DD4F9CFA4}" type="sibTrans" cxnId="{14467F73-53BD-4469-A413-9CAA2BC7FDA1}">
      <dgm:prSet/>
      <dgm:spPr/>
      <dgm:t>
        <a:bodyPr/>
        <a:lstStyle/>
        <a:p>
          <a:endParaRPr lang="zh-TW" altLang="en-US"/>
        </a:p>
      </dgm:t>
    </dgm:pt>
    <dgm:pt modelId="{0EE6574D-DB71-4E0E-9FA9-FB7B0581FA96}">
      <dgm:prSet/>
      <dgm:spPr/>
      <dgm:t>
        <a:bodyPr/>
        <a:lstStyle/>
        <a:p>
          <a:r>
            <a:rPr lang="zh-TW" altLang="en-US" dirty="0"/>
            <a:t>登入</a:t>
          </a:r>
        </a:p>
      </dgm:t>
    </dgm:pt>
    <dgm:pt modelId="{146C0FEB-8661-4C27-A057-2612935CB859}" type="parTrans" cxnId="{776BF21D-670C-4743-BAD4-8301BF85729A}">
      <dgm:prSet/>
      <dgm:spPr/>
      <dgm:t>
        <a:bodyPr/>
        <a:lstStyle/>
        <a:p>
          <a:endParaRPr lang="zh-TW" altLang="en-US"/>
        </a:p>
      </dgm:t>
    </dgm:pt>
    <dgm:pt modelId="{2D8285F4-172B-4105-922E-D4C5E17830BC}" type="sibTrans" cxnId="{776BF21D-670C-4743-BAD4-8301BF85729A}">
      <dgm:prSet/>
      <dgm:spPr/>
      <dgm:t>
        <a:bodyPr/>
        <a:lstStyle/>
        <a:p>
          <a:endParaRPr lang="zh-TW" altLang="en-US"/>
        </a:p>
      </dgm:t>
    </dgm:pt>
    <dgm:pt modelId="{F88C2286-B116-4B64-A3CA-F10A946A0C6C}">
      <dgm:prSet custT="1"/>
      <dgm:spPr/>
      <dgm:t>
        <a:bodyPr/>
        <a:lstStyle/>
        <a:p>
          <a:r>
            <a:rPr lang="zh-TW" altLang="en-US" sz="2000" dirty="0"/>
            <a:t>收藏</a:t>
          </a:r>
        </a:p>
      </dgm:t>
    </dgm:pt>
    <dgm:pt modelId="{0DDB772F-D8AA-41BD-9645-400791FAC7AA}" type="parTrans" cxnId="{7DA29303-4C72-4EA7-AC78-43BA44412FC0}">
      <dgm:prSet/>
      <dgm:spPr/>
      <dgm:t>
        <a:bodyPr/>
        <a:lstStyle/>
        <a:p>
          <a:endParaRPr lang="zh-TW" altLang="en-US"/>
        </a:p>
      </dgm:t>
    </dgm:pt>
    <dgm:pt modelId="{3B42A4FC-9F5C-4383-B877-F27DD4C5C32A}" type="sibTrans" cxnId="{7DA29303-4C72-4EA7-AC78-43BA44412FC0}">
      <dgm:prSet/>
      <dgm:spPr/>
      <dgm:t>
        <a:bodyPr/>
        <a:lstStyle/>
        <a:p>
          <a:endParaRPr lang="zh-TW" altLang="en-US"/>
        </a:p>
      </dgm:t>
    </dgm:pt>
    <dgm:pt modelId="{9D4079CE-1697-44B7-9415-368FE88B0071}">
      <dgm:prSet custT="1"/>
      <dgm:spPr/>
      <dgm:t>
        <a:bodyPr/>
        <a:lstStyle/>
        <a:p>
          <a:r>
            <a:rPr lang="zh-TW" altLang="en-US" sz="2000" dirty="0"/>
            <a:t>朋友</a:t>
          </a:r>
        </a:p>
      </dgm:t>
    </dgm:pt>
    <dgm:pt modelId="{88DCD377-E682-4FB2-8A25-00BE902D83D4}" type="parTrans" cxnId="{413F9C16-B0E8-4F0C-9DFD-6698829DC4B1}">
      <dgm:prSet/>
      <dgm:spPr/>
      <dgm:t>
        <a:bodyPr/>
        <a:lstStyle/>
        <a:p>
          <a:endParaRPr lang="zh-TW" altLang="en-US"/>
        </a:p>
      </dgm:t>
    </dgm:pt>
    <dgm:pt modelId="{735AFD4A-7815-4314-AE5C-7AAD4C58AD44}" type="sibTrans" cxnId="{413F9C16-B0E8-4F0C-9DFD-6698829DC4B1}">
      <dgm:prSet/>
      <dgm:spPr/>
      <dgm:t>
        <a:bodyPr/>
        <a:lstStyle/>
        <a:p>
          <a:endParaRPr lang="zh-TW" altLang="en-US"/>
        </a:p>
      </dgm:t>
    </dgm:pt>
    <dgm:pt modelId="{AC3FAE80-A4ED-4EE0-A4C5-1909B7D3974E}">
      <dgm:prSet custT="1"/>
      <dgm:spPr/>
      <dgm:t>
        <a:bodyPr/>
        <a:lstStyle/>
        <a:p>
          <a:r>
            <a:rPr lang="zh-TW" altLang="en-US" sz="2000" dirty="0"/>
            <a:t>挑戰</a:t>
          </a:r>
        </a:p>
      </dgm:t>
    </dgm:pt>
    <dgm:pt modelId="{CEDEE466-8EE0-4A82-AE82-7BEDD380E317}" type="parTrans" cxnId="{EDE017DA-77EA-4C07-8BE2-73EF9E9C987E}">
      <dgm:prSet/>
      <dgm:spPr/>
      <dgm:t>
        <a:bodyPr/>
        <a:lstStyle/>
        <a:p>
          <a:endParaRPr lang="zh-TW" altLang="en-US"/>
        </a:p>
      </dgm:t>
    </dgm:pt>
    <dgm:pt modelId="{FD81FB72-C396-4131-83D7-3219D934AECB}" type="sibTrans" cxnId="{EDE017DA-77EA-4C07-8BE2-73EF9E9C987E}">
      <dgm:prSet/>
      <dgm:spPr/>
      <dgm:t>
        <a:bodyPr/>
        <a:lstStyle/>
        <a:p>
          <a:endParaRPr lang="zh-TW" altLang="en-US"/>
        </a:p>
      </dgm:t>
    </dgm:pt>
    <dgm:pt modelId="{EDA24ACD-37D3-4A36-842D-F71545FB27DE}">
      <dgm:prSet custT="1"/>
      <dgm:spPr/>
      <dgm:t>
        <a:bodyPr/>
        <a:lstStyle/>
        <a:p>
          <a:r>
            <a:rPr lang="zh-TW" altLang="en-US" sz="2000" dirty="0"/>
            <a:t>頭銜</a:t>
          </a:r>
        </a:p>
      </dgm:t>
    </dgm:pt>
    <dgm:pt modelId="{130E8071-A724-4629-98BA-D0C7FB52D222}" type="parTrans" cxnId="{2EDA1B7A-05AF-4A6E-9A50-0CD6791ACC60}">
      <dgm:prSet/>
      <dgm:spPr/>
      <dgm:t>
        <a:bodyPr/>
        <a:lstStyle/>
        <a:p>
          <a:endParaRPr lang="zh-TW" altLang="en-US"/>
        </a:p>
      </dgm:t>
    </dgm:pt>
    <dgm:pt modelId="{A27AA44E-7CE8-4637-92ED-BD474F1C5BBB}" type="sibTrans" cxnId="{2EDA1B7A-05AF-4A6E-9A50-0CD6791ACC60}">
      <dgm:prSet/>
      <dgm:spPr/>
      <dgm:t>
        <a:bodyPr/>
        <a:lstStyle/>
        <a:p>
          <a:endParaRPr lang="zh-TW" altLang="en-US"/>
        </a:p>
      </dgm:t>
    </dgm:pt>
    <dgm:pt modelId="{4420AB6D-321A-46CF-AD2D-BD785A87DBA4}">
      <dgm:prSet custT="1"/>
      <dgm:spPr/>
      <dgm:t>
        <a:bodyPr/>
        <a:lstStyle/>
        <a:p>
          <a:r>
            <a:rPr lang="zh-TW" altLang="en-US" sz="2000" dirty="0"/>
            <a:t>日曆</a:t>
          </a:r>
        </a:p>
      </dgm:t>
    </dgm:pt>
    <dgm:pt modelId="{87E6636B-7B77-4C6D-A082-2E461CD9B5F9}" type="parTrans" cxnId="{B38A4B2D-8FBD-47E9-9F29-1932145C43EE}">
      <dgm:prSet/>
      <dgm:spPr/>
      <dgm:t>
        <a:bodyPr/>
        <a:lstStyle/>
        <a:p>
          <a:endParaRPr lang="zh-TW" altLang="en-US"/>
        </a:p>
      </dgm:t>
    </dgm:pt>
    <dgm:pt modelId="{57518103-8289-40F6-AACE-F5BD1D12E8EA}" type="sibTrans" cxnId="{B38A4B2D-8FBD-47E9-9F29-1932145C43EE}">
      <dgm:prSet/>
      <dgm:spPr/>
      <dgm:t>
        <a:bodyPr/>
        <a:lstStyle/>
        <a:p>
          <a:endParaRPr lang="zh-TW" altLang="en-US"/>
        </a:p>
      </dgm:t>
    </dgm:pt>
    <dgm:pt modelId="{3498954D-D885-4F39-8989-25DE12A7FB77}">
      <dgm:prSet custT="1"/>
      <dgm:spPr/>
      <dgm:t>
        <a:bodyPr/>
        <a:lstStyle/>
        <a:p>
          <a:r>
            <a:rPr lang="zh-TW" altLang="en-US" sz="2000" dirty="0"/>
            <a:t>排名</a:t>
          </a:r>
        </a:p>
      </dgm:t>
    </dgm:pt>
    <dgm:pt modelId="{6D5E3389-A7A2-417F-AFD4-523751819F63}" type="parTrans" cxnId="{7BE9F2EC-9700-47AD-B648-5EC872CD50B4}">
      <dgm:prSet/>
      <dgm:spPr/>
      <dgm:t>
        <a:bodyPr/>
        <a:lstStyle/>
        <a:p>
          <a:endParaRPr lang="zh-TW" altLang="en-US"/>
        </a:p>
      </dgm:t>
    </dgm:pt>
    <dgm:pt modelId="{41112ADD-E35D-4637-8432-AE9401A24F29}" type="sibTrans" cxnId="{7BE9F2EC-9700-47AD-B648-5EC872CD50B4}">
      <dgm:prSet/>
      <dgm:spPr/>
      <dgm:t>
        <a:bodyPr/>
        <a:lstStyle/>
        <a:p>
          <a:endParaRPr lang="zh-TW" altLang="en-US"/>
        </a:p>
      </dgm:t>
    </dgm:pt>
    <dgm:pt modelId="{0CE28766-CA61-444E-B3A6-4B38361D8A3E}" type="pres">
      <dgm:prSet presAssocID="{3221BF95-DD39-4E42-806D-8A7CC61A90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B91830E-F354-4671-BF78-3038A2F88405}" type="pres">
      <dgm:prSet presAssocID="{0EE6574D-DB71-4E0E-9FA9-FB7B0581FA96}" presName="root1" presStyleCnt="0"/>
      <dgm:spPr/>
    </dgm:pt>
    <dgm:pt modelId="{13AA206D-215D-4F9F-B80D-10FC79AF680C}" type="pres">
      <dgm:prSet presAssocID="{0EE6574D-DB71-4E0E-9FA9-FB7B0581FA96}" presName="LevelOneTextNode" presStyleLbl="node0" presStyleIdx="0" presStyleCnt="1">
        <dgm:presLayoutVars>
          <dgm:chPref val="3"/>
        </dgm:presLayoutVars>
      </dgm:prSet>
      <dgm:spPr/>
    </dgm:pt>
    <dgm:pt modelId="{5B417AD5-958D-48BA-BD4F-F9900E7E29E5}" type="pres">
      <dgm:prSet presAssocID="{0EE6574D-DB71-4E0E-9FA9-FB7B0581FA96}" presName="level2hierChild" presStyleCnt="0"/>
      <dgm:spPr/>
    </dgm:pt>
    <dgm:pt modelId="{EE977185-EFDA-4197-999B-4348892133D3}" type="pres">
      <dgm:prSet presAssocID="{78103092-6D67-4437-BB59-C0BDDC41AFA4}" presName="conn2-1" presStyleLbl="parChTrans1D2" presStyleIdx="0" presStyleCnt="5"/>
      <dgm:spPr/>
    </dgm:pt>
    <dgm:pt modelId="{1B69EC0C-DE07-4C95-98EC-AD65A3DC26AF}" type="pres">
      <dgm:prSet presAssocID="{78103092-6D67-4437-BB59-C0BDDC41AFA4}" presName="connTx" presStyleLbl="parChTrans1D2" presStyleIdx="0" presStyleCnt="5"/>
      <dgm:spPr/>
    </dgm:pt>
    <dgm:pt modelId="{0E1093D3-1231-48DE-BA9B-53173500E9E2}" type="pres">
      <dgm:prSet presAssocID="{07F5BEC5-1A81-44E7-9652-8721FA6CBBFE}" presName="root2" presStyleCnt="0"/>
      <dgm:spPr/>
    </dgm:pt>
    <dgm:pt modelId="{2DD784CE-19BF-4260-BEC4-38EAFDBF94D2}" type="pres">
      <dgm:prSet presAssocID="{07F5BEC5-1A81-44E7-9652-8721FA6CBBFE}" presName="LevelTwoTextNode" presStyleLbl="node2" presStyleIdx="0" presStyleCnt="5" custLinFactNeighborY="-7117">
        <dgm:presLayoutVars>
          <dgm:chPref val="3"/>
        </dgm:presLayoutVars>
      </dgm:prSet>
      <dgm:spPr/>
    </dgm:pt>
    <dgm:pt modelId="{FEE5C2C9-D2D6-451B-87BB-7457FF835D12}" type="pres">
      <dgm:prSet presAssocID="{07F5BEC5-1A81-44E7-9652-8721FA6CBBFE}" presName="level3hierChild" presStyleCnt="0"/>
      <dgm:spPr/>
    </dgm:pt>
    <dgm:pt modelId="{F3DC1477-C700-4171-ABFA-29FFD9935089}" type="pres">
      <dgm:prSet presAssocID="{84A26050-507F-447D-B32C-BC8B8BA8D37C}" presName="conn2-1" presStyleLbl="parChTrans1D2" presStyleIdx="1" presStyleCnt="5"/>
      <dgm:spPr/>
    </dgm:pt>
    <dgm:pt modelId="{4A2422D4-B9EB-48AE-A2F7-BCB3A67223C9}" type="pres">
      <dgm:prSet presAssocID="{84A26050-507F-447D-B32C-BC8B8BA8D37C}" presName="connTx" presStyleLbl="parChTrans1D2" presStyleIdx="1" presStyleCnt="5"/>
      <dgm:spPr/>
    </dgm:pt>
    <dgm:pt modelId="{28F67A24-B00F-4FD8-8328-AFDC9A39E0C6}" type="pres">
      <dgm:prSet presAssocID="{BD3E614D-4AEA-4C4D-ABEE-FEBF139B864E}" presName="root2" presStyleCnt="0"/>
      <dgm:spPr/>
    </dgm:pt>
    <dgm:pt modelId="{85CCEC70-06D6-442F-857F-4933DAA92402}" type="pres">
      <dgm:prSet presAssocID="{BD3E614D-4AEA-4C4D-ABEE-FEBF139B864E}" presName="LevelTwoTextNode" presStyleLbl="node2" presStyleIdx="1" presStyleCnt="5">
        <dgm:presLayoutVars>
          <dgm:chPref val="3"/>
        </dgm:presLayoutVars>
      </dgm:prSet>
      <dgm:spPr/>
    </dgm:pt>
    <dgm:pt modelId="{0858838A-08EB-44F2-B148-C42F79778CCA}" type="pres">
      <dgm:prSet presAssocID="{BD3E614D-4AEA-4C4D-ABEE-FEBF139B864E}" presName="level3hierChild" presStyleCnt="0"/>
      <dgm:spPr/>
    </dgm:pt>
    <dgm:pt modelId="{E4B8F28A-DA5D-4825-A893-D629D3D4B2ED}" type="pres">
      <dgm:prSet presAssocID="{88DCD377-E682-4FB2-8A25-00BE902D83D4}" presName="conn2-1" presStyleLbl="parChTrans1D3" presStyleIdx="0" presStyleCnt="6"/>
      <dgm:spPr/>
    </dgm:pt>
    <dgm:pt modelId="{6FBFF448-6FAF-43F9-B2C6-8E2E43E492C9}" type="pres">
      <dgm:prSet presAssocID="{88DCD377-E682-4FB2-8A25-00BE902D83D4}" presName="connTx" presStyleLbl="parChTrans1D3" presStyleIdx="0" presStyleCnt="6"/>
      <dgm:spPr/>
    </dgm:pt>
    <dgm:pt modelId="{DDEE649B-3FCE-40DE-A260-BEFF001758EC}" type="pres">
      <dgm:prSet presAssocID="{9D4079CE-1697-44B7-9415-368FE88B0071}" presName="root2" presStyleCnt="0"/>
      <dgm:spPr/>
    </dgm:pt>
    <dgm:pt modelId="{37CE9F9A-122D-4902-B077-20D45B3E6C35}" type="pres">
      <dgm:prSet presAssocID="{9D4079CE-1697-44B7-9415-368FE88B0071}" presName="LevelTwoTextNode" presStyleLbl="node3" presStyleIdx="0" presStyleCnt="6" custScaleX="76115" custScaleY="99564" custLinFactNeighborX="13595" custLinFactNeighborY="20162">
        <dgm:presLayoutVars>
          <dgm:chPref val="3"/>
        </dgm:presLayoutVars>
      </dgm:prSet>
      <dgm:spPr/>
    </dgm:pt>
    <dgm:pt modelId="{166A9EA7-2064-4D74-9D38-BB12E46FB74C}" type="pres">
      <dgm:prSet presAssocID="{9D4079CE-1697-44B7-9415-368FE88B0071}" presName="level3hierChild" presStyleCnt="0"/>
      <dgm:spPr/>
    </dgm:pt>
    <dgm:pt modelId="{FC950679-8941-4822-B549-CCDCE6130221}" type="pres">
      <dgm:prSet presAssocID="{130E8071-A724-4629-98BA-D0C7FB52D222}" presName="conn2-1" presStyleLbl="parChTrans1D3" presStyleIdx="1" presStyleCnt="6"/>
      <dgm:spPr/>
    </dgm:pt>
    <dgm:pt modelId="{4308FF50-17A6-481D-9748-D94365717CD3}" type="pres">
      <dgm:prSet presAssocID="{130E8071-A724-4629-98BA-D0C7FB52D222}" presName="connTx" presStyleLbl="parChTrans1D3" presStyleIdx="1" presStyleCnt="6"/>
      <dgm:spPr/>
    </dgm:pt>
    <dgm:pt modelId="{9348AC8D-8202-41FC-AA24-D7C0A9E73C8E}" type="pres">
      <dgm:prSet presAssocID="{EDA24ACD-37D3-4A36-842D-F71545FB27DE}" presName="root2" presStyleCnt="0"/>
      <dgm:spPr/>
    </dgm:pt>
    <dgm:pt modelId="{5092584D-9372-4915-B7D8-AA41D7BB9FC7}" type="pres">
      <dgm:prSet presAssocID="{EDA24ACD-37D3-4A36-842D-F71545FB27DE}" presName="LevelTwoTextNode" presStyleLbl="node3" presStyleIdx="1" presStyleCnt="6" custScaleX="76115" custScaleY="99564" custLinFactNeighborX="13595" custLinFactNeighborY="20162">
        <dgm:presLayoutVars>
          <dgm:chPref val="3"/>
        </dgm:presLayoutVars>
      </dgm:prSet>
      <dgm:spPr/>
    </dgm:pt>
    <dgm:pt modelId="{A7BAFA7C-F6B1-40A5-901B-A33274E44A66}" type="pres">
      <dgm:prSet presAssocID="{EDA24ACD-37D3-4A36-842D-F71545FB27DE}" presName="level3hierChild" presStyleCnt="0"/>
      <dgm:spPr/>
    </dgm:pt>
    <dgm:pt modelId="{C1436136-D233-42E3-BD81-51C2C45947A9}" type="pres">
      <dgm:prSet presAssocID="{CEDEE466-8EE0-4A82-AE82-7BEDD380E317}" presName="conn2-1" presStyleLbl="parChTrans1D3" presStyleIdx="2" presStyleCnt="6"/>
      <dgm:spPr/>
    </dgm:pt>
    <dgm:pt modelId="{519050E1-59C4-47D5-AE7E-686F2CD2DB28}" type="pres">
      <dgm:prSet presAssocID="{CEDEE466-8EE0-4A82-AE82-7BEDD380E317}" presName="connTx" presStyleLbl="parChTrans1D3" presStyleIdx="2" presStyleCnt="6"/>
      <dgm:spPr/>
    </dgm:pt>
    <dgm:pt modelId="{94FFFCA0-0EEB-4C7A-AECD-8AA0777CA77B}" type="pres">
      <dgm:prSet presAssocID="{AC3FAE80-A4ED-4EE0-A4C5-1909B7D3974E}" presName="root2" presStyleCnt="0"/>
      <dgm:spPr/>
    </dgm:pt>
    <dgm:pt modelId="{0738A7AA-F244-4005-AF68-E39A2EBB2DD4}" type="pres">
      <dgm:prSet presAssocID="{AC3FAE80-A4ED-4EE0-A4C5-1909B7D3974E}" presName="LevelTwoTextNode" presStyleLbl="node3" presStyleIdx="2" presStyleCnt="6" custScaleX="76115" custScaleY="99564" custLinFactNeighborX="13595" custLinFactNeighborY="20162">
        <dgm:presLayoutVars>
          <dgm:chPref val="3"/>
        </dgm:presLayoutVars>
      </dgm:prSet>
      <dgm:spPr/>
    </dgm:pt>
    <dgm:pt modelId="{C64083F2-83C2-42A8-91FB-C3C91F25D3C5}" type="pres">
      <dgm:prSet presAssocID="{AC3FAE80-A4ED-4EE0-A4C5-1909B7D3974E}" presName="level3hierChild" presStyleCnt="0"/>
      <dgm:spPr/>
    </dgm:pt>
    <dgm:pt modelId="{590762D1-C8DF-4730-B1C3-FB43C27C8A24}" type="pres">
      <dgm:prSet presAssocID="{87E6636B-7B77-4C6D-A082-2E461CD9B5F9}" presName="conn2-1" presStyleLbl="parChTrans1D3" presStyleIdx="3" presStyleCnt="6"/>
      <dgm:spPr/>
    </dgm:pt>
    <dgm:pt modelId="{89FF78A0-0053-4286-B141-5492DCB2E62A}" type="pres">
      <dgm:prSet presAssocID="{87E6636B-7B77-4C6D-A082-2E461CD9B5F9}" presName="connTx" presStyleLbl="parChTrans1D3" presStyleIdx="3" presStyleCnt="6"/>
      <dgm:spPr/>
    </dgm:pt>
    <dgm:pt modelId="{60880F98-F4B8-4535-BB22-EB349A3CEDC9}" type="pres">
      <dgm:prSet presAssocID="{4420AB6D-321A-46CF-AD2D-BD785A87DBA4}" presName="root2" presStyleCnt="0"/>
      <dgm:spPr/>
    </dgm:pt>
    <dgm:pt modelId="{64825C36-84F4-48E5-8159-945B17A6B39F}" type="pres">
      <dgm:prSet presAssocID="{4420AB6D-321A-46CF-AD2D-BD785A87DBA4}" presName="LevelTwoTextNode" presStyleLbl="node3" presStyleIdx="3" presStyleCnt="6" custScaleX="76115" custScaleY="99564" custLinFactNeighborX="13595" custLinFactNeighborY="20162">
        <dgm:presLayoutVars>
          <dgm:chPref val="3"/>
        </dgm:presLayoutVars>
      </dgm:prSet>
      <dgm:spPr/>
    </dgm:pt>
    <dgm:pt modelId="{30C3F874-388A-4A86-BD90-BC3BD10305DC}" type="pres">
      <dgm:prSet presAssocID="{4420AB6D-321A-46CF-AD2D-BD785A87DBA4}" presName="level3hierChild" presStyleCnt="0"/>
      <dgm:spPr/>
    </dgm:pt>
    <dgm:pt modelId="{6A69389A-FFEB-4F00-B776-4D99CFAA4E4D}" type="pres">
      <dgm:prSet presAssocID="{6D5E3389-A7A2-417F-AFD4-523751819F63}" presName="conn2-1" presStyleLbl="parChTrans1D3" presStyleIdx="4" presStyleCnt="6"/>
      <dgm:spPr/>
    </dgm:pt>
    <dgm:pt modelId="{9D06AA14-271F-45EF-A841-C705F9C1B5CF}" type="pres">
      <dgm:prSet presAssocID="{6D5E3389-A7A2-417F-AFD4-523751819F63}" presName="connTx" presStyleLbl="parChTrans1D3" presStyleIdx="4" presStyleCnt="6"/>
      <dgm:spPr/>
    </dgm:pt>
    <dgm:pt modelId="{4C41C3DA-2424-4FEE-86A7-A9CA78161511}" type="pres">
      <dgm:prSet presAssocID="{3498954D-D885-4F39-8989-25DE12A7FB77}" presName="root2" presStyleCnt="0"/>
      <dgm:spPr/>
    </dgm:pt>
    <dgm:pt modelId="{244FAA95-0874-4130-8C4F-CCC826BF4AE4}" type="pres">
      <dgm:prSet presAssocID="{3498954D-D885-4F39-8989-25DE12A7FB77}" presName="LevelTwoTextNode" presStyleLbl="node3" presStyleIdx="4" presStyleCnt="6" custScaleX="76115" custScaleY="99564" custLinFactNeighborX="13595" custLinFactNeighborY="20162">
        <dgm:presLayoutVars>
          <dgm:chPref val="3"/>
        </dgm:presLayoutVars>
      </dgm:prSet>
      <dgm:spPr/>
    </dgm:pt>
    <dgm:pt modelId="{60DC046A-2015-4103-8B7F-CEFE417A2ECF}" type="pres">
      <dgm:prSet presAssocID="{3498954D-D885-4F39-8989-25DE12A7FB77}" presName="level3hierChild" presStyleCnt="0"/>
      <dgm:spPr/>
    </dgm:pt>
    <dgm:pt modelId="{19C80C9B-92AE-4B29-A921-84D669E2E947}" type="pres">
      <dgm:prSet presAssocID="{0DDB772F-D8AA-41BD-9645-400791FAC7AA}" presName="conn2-1" presStyleLbl="parChTrans1D3" presStyleIdx="5" presStyleCnt="6"/>
      <dgm:spPr/>
    </dgm:pt>
    <dgm:pt modelId="{D3EA237F-DBCF-47B6-9B82-C32815BC3E95}" type="pres">
      <dgm:prSet presAssocID="{0DDB772F-D8AA-41BD-9645-400791FAC7AA}" presName="connTx" presStyleLbl="parChTrans1D3" presStyleIdx="5" presStyleCnt="6"/>
      <dgm:spPr/>
    </dgm:pt>
    <dgm:pt modelId="{6EE9917C-20EB-4354-ACA3-5944FC87495E}" type="pres">
      <dgm:prSet presAssocID="{F88C2286-B116-4B64-A3CA-F10A946A0C6C}" presName="root2" presStyleCnt="0"/>
      <dgm:spPr/>
    </dgm:pt>
    <dgm:pt modelId="{99F27F60-FDDF-4641-B170-03A02B96824A}" type="pres">
      <dgm:prSet presAssocID="{F88C2286-B116-4B64-A3CA-F10A946A0C6C}" presName="LevelTwoTextNode" presStyleLbl="node3" presStyleIdx="5" presStyleCnt="6" custScaleX="75751" custScaleY="99564" custLinFactNeighborX="15141" custLinFactNeighborY="26994">
        <dgm:presLayoutVars>
          <dgm:chPref val="3"/>
        </dgm:presLayoutVars>
      </dgm:prSet>
      <dgm:spPr/>
    </dgm:pt>
    <dgm:pt modelId="{46751510-BEAE-4656-B2D8-62DC14CCF2F1}" type="pres">
      <dgm:prSet presAssocID="{F88C2286-B116-4B64-A3CA-F10A946A0C6C}" presName="level3hierChild" presStyleCnt="0"/>
      <dgm:spPr/>
    </dgm:pt>
    <dgm:pt modelId="{CA82D610-513A-40F7-8D6B-E9B3D821A794}" type="pres">
      <dgm:prSet presAssocID="{763E9813-C613-43A0-A145-E3B38E12C194}" presName="conn2-1" presStyleLbl="parChTrans1D2" presStyleIdx="2" presStyleCnt="5"/>
      <dgm:spPr/>
    </dgm:pt>
    <dgm:pt modelId="{A461C3DB-ED72-474A-9905-1A7AD9743EFF}" type="pres">
      <dgm:prSet presAssocID="{763E9813-C613-43A0-A145-E3B38E12C194}" presName="connTx" presStyleLbl="parChTrans1D2" presStyleIdx="2" presStyleCnt="5"/>
      <dgm:spPr/>
    </dgm:pt>
    <dgm:pt modelId="{C5986987-E582-45A4-9A0A-AD0B8C1D942E}" type="pres">
      <dgm:prSet presAssocID="{FFF9298A-7DD0-403F-82AD-335A00200F06}" presName="root2" presStyleCnt="0"/>
      <dgm:spPr/>
    </dgm:pt>
    <dgm:pt modelId="{447EBF18-7DF8-4EBC-9E05-359CE79FF743}" type="pres">
      <dgm:prSet presAssocID="{FFF9298A-7DD0-403F-82AD-335A00200F06}" presName="LevelTwoTextNode" presStyleLbl="node2" presStyleIdx="2" presStyleCnt="5">
        <dgm:presLayoutVars>
          <dgm:chPref val="3"/>
        </dgm:presLayoutVars>
      </dgm:prSet>
      <dgm:spPr/>
    </dgm:pt>
    <dgm:pt modelId="{11CB79BF-01EA-4128-9155-65E2C23867CA}" type="pres">
      <dgm:prSet presAssocID="{FFF9298A-7DD0-403F-82AD-335A00200F06}" presName="level3hierChild" presStyleCnt="0"/>
      <dgm:spPr/>
    </dgm:pt>
    <dgm:pt modelId="{EBFB6F95-E90F-493B-857B-DA1206A139BC}" type="pres">
      <dgm:prSet presAssocID="{D804B95F-27C4-4E3B-B77D-051E0AF728AE}" presName="conn2-1" presStyleLbl="parChTrans1D2" presStyleIdx="3" presStyleCnt="5"/>
      <dgm:spPr/>
    </dgm:pt>
    <dgm:pt modelId="{B05D05BA-3727-4DD8-A48A-24F7CB48F525}" type="pres">
      <dgm:prSet presAssocID="{D804B95F-27C4-4E3B-B77D-051E0AF728AE}" presName="connTx" presStyleLbl="parChTrans1D2" presStyleIdx="3" presStyleCnt="5"/>
      <dgm:spPr/>
    </dgm:pt>
    <dgm:pt modelId="{DBE8CA9F-F868-4E22-909A-FEA4DB7A153A}" type="pres">
      <dgm:prSet presAssocID="{B563F95D-25D5-4E26-8405-7E93D7222CA4}" presName="root2" presStyleCnt="0"/>
      <dgm:spPr/>
    </dgm:pt>
    <dgm:pt modelId="{05038CA3-72AE-42AE-B8C9-8C8A28EC03DB}" type="pres">
      <dgm:prSet presAssocID="{B563F95D-25D5-4E26-8405-7E93D7222CA4}" presName="LevelTwoTextNode" presStyleLbl="node2" presStyleIdx="3" presStyleCnt="5">
        <dgm:presLayoutVars>
          <dgm:chPref val="3"/>
        </dgm:presLayoutVars>
      </dgm:prSet>
      <dgm:spPr/>
    </dgm:pt>
    <dgm:pt modelId="{23849453-B1E6-4A8B-8655-029AB8FE31F3}" type="pres">
      <dgm:prSet presAssocID="{B563F95D-25D5-4E26-8405-7E93D7222CA4}" presName="level3hierChild" presStyleCnt="0"/>
      <dgm:spPr/>
    </dgm:pt>
    <dgm:pt modelId="{9BD4AF50-266A-437F-9B01-B016A6387468}" type="pres">
      <dgm:prSet presAssocID="{8CCFD001-D531-4CA8-9AF7-25216963DD40}" presName="conn2-1" presStyleLbl="parChTrans1D2" presStyleIdx="4" presStyleCnt="5"/>
      <dgm:spPr/>
    </dgm:pt>
    <dgm:pt modelId="{6EF71679-4C1A-494B-95BA-F91FB24B07C7}" type="pres">
      <dgm:prSet presAssocID="{8CCFD001-D531-4CA8-9AF7-25216963DD40}" presName="connTx" presStyleLbl="parChTrans1D2" presStyleIdx="4" presStyleCnt="5"/>
      <dgm:spPr/>
    </dgm:pt>
    <dgm:pt modelId="{7EC2D334-2816-4BD3-8777-6FB82056420F}" type="pres">
      <dgm:prSet presAssocID="{EF65A6AA-3DAE-449E-908B-B63738AE3EDA}" presName="root2" presStyleCnt="0"/>
      <dgm:spPr/>
    </dgm:pt>
    <dgm:pt modelId="{08AB600B-9A63-432C-9032-6E68C8F6660D}" type="pres">
      <dgm:prSet presAssocID="{EF65A6AA-3DAE-449E-908B-B63738AE3EDA}" presName="LevelTwoTextNode" presStyleLbl="node2" presStyleIdx="4" presStyleCnt="5">
        <dgm:presLayoutVars>
          <dgm:chPref val="3"/>
        </dgm:presLayoutVars>
      </dgm:prSet>
      <dgm:spPr/>
    </dgm:pt>
    <dgm:pt modelId="{1BA489AB-85EF-4F2E-B750-D4CFA2024498}" type="pres">
      <dgm:prSet presAssocID="{EF65A6AA-3DAE-449E-908B-B63738AE3EDA}" presName="level3hierChild" presStyleCnt="0"/>
      <dgm:spPr/>
    </dgm:pt>
  </dgm:ptLst>
  <dgm:cxnLst>
    <dgm:cxn modelId="{7DA29303-4C72-4EA7-AC78-43BA44412FC0}" srcId="{BD3E614D-4AEA-4C4D-ABEE-FEBF139B864E}" destId="{F88C2286-B116-4B64-A3CA-F10A946A0C6C}" srcOrd="5" destOrd="0" parTransId="{0DDB772F-D8AA-41BD-9645-400791FAC7AA}" sibTransId="{3B42A4FC-9F5C-4383-B877-F27DD4C5C32A}"/>
    <dgm:cxn modelId="{B2E2D704-8031-4F27-961F-290DEA3A75CD}" type="presOf" srcId="{B563F95D-25D5-4E26-8405-7E93D7222CA4}" destId="{05038CA3-72AE-42AE-B8C9-8C8A28EC03DB}" srcOrd="0" destOrd="0" presId="urn:microsoft.com/office/officeart/2005/8/layout/hierarchy2"/>
    <dgm:cxn modelId="{D50B6910-08D0-414E-88D4-135CDE9E2554}" type="presOf" srcId="{07F5BEC5-1A81-44E7-9652-8721FA6CBBFE}" destId="{2DD784CE-19BF-4260-BEC4-38EAFDBF94D2}" srcOrd="0" destOrd="0" presId="urn:microsoft.com/office/officeart/2005/8/layout/hierarchy2"/>
    <dgm:cxn modelId="{09338A11-E4FF-4C25-AFD6-A246489CCCC8}" type="presOf" srcId="{D804B95F-27C4-4E3B-B77D-051E0AF728AE}" destId="{B05D05BA-3727-4DD8-A48A-24F7CB48F525}" srcOrd="1" destOrd="0" presId="urn:microsoft.com/office/officeart/2005/8/layout/hierarchy2"/>
    <dgm:cxn modelId="{62FFE213-A0F5-4488-9FA2-5FFDE8D40093}" type="presOf" srcId="{87E6636B-7B77-4C6D-A082-2E461CD9B5F9}" destId="{590762D1-C8DF-4730-B1C3-FB43C27C8A24}" srcOrd="0" destOrd="0" presId="urn:microsoft.com/office/officeart/2005/8/layout/hierarchy2"/>
    <dgm:cxn modelId="{46C10A14-708F-45E4-AAAE-6DE3BFFFD771}" type="presOf" srcId="{3221BF95-DD39-4E42-806D-8A7CC61A90F8}" destId="{0CE28766-CA61-444E-B3A6-4B38361D8A3E}" srcOrd="0" destOrd="0" presId="urn:microsoft.com/office/officeart/2005/8/layout/hierarchy2"/>
    <dgm:cxn modelId="{5890F315-437B-4AC4-9E12-F898A872AA7C}" type="presOf" srcId="{130E8071-A724-4629-98BA-D0C7FB52D222}" destId="{FC950679-8941-4822-B549-CCDCE6130221}" srcOrd="0" destOrd="0" presId="urn:microsoft.com/office/officeart/2005/8/layout/hierarchy2"/>
    <dgm:cxn modelId="{747D8416-DD86-4F00-A19D-5A4F62781DCE}" srcId="{0EE6574D-DB71-4E0E-9FA9-FB7B0581FA96}" destId="{B563F95D-25D5-4E26-8405-7E93D7222CA4}" srcOrd="3" destOrd="0" parTransId="{D804B95F-27C4-4E3B-B77D-051E0AF728AE}" sibTransId="{2572E942-796F-4D84-9FEA-3FC6990FAA53}"/>
    <dgm:cxn modelId="{413F9C16-B0E8-4F0C-9DFD-6698829DC4B1}" srcId="{BD3E614D-4AEA-4C4D-ABEE-FEBF139B864E}" destId="{9D4079CE-1697-44B7-9415-368FE88B0071}" srcOrd="0" destOrd="0" parTransId="{88DCD377-E682-4FB2-8A25-00BE902D83D4}" sibTransId="{735AFD4A-7815-4314-AE5C-7AAD4C58AD44}"/>
    <dgm:cxn modelId="{16968E1B-5AAA-43E8-840C-5DD3FDBF422E}" type="presOf" srcId="{AC3FAE80-A4ED-4EE0-A4C5-1909B7D3974E}" destId="{0738A7AA-F244-4005-AF68-E39A2EBB2DD4}" srcOrd="0" destOrd="0" presId="urn:microsoft.com/office/officeart/2005/8/layout/hierarchy2"/>
    <dgm:cxn modelId="{776BF21D-670C-4743-BAD4-8301BF85729A}" srcId="{3221BF95-DD39-4E42-806D-8A7CC61A90F8}" destId="{0EE6574D-DB71-4E0E-9FA9-FB7B0581FA96}" srcOrd="0" destOrd="0" parTransId="{146C0FEB-8661-4C27-A057-2612935CB859}" sibTransId="{2D8285F4-172B-4105-922E-D4C5E17830BC}"/>
    <dgm:cxn modelId="{266BBD23-0518-49C6-BF26-0A7732957C9D}" type="presOf" srcId="{4420AB6D-321A-46CF-AD2D-BD785A87DBA4}" destId="{64825C36-84F4-48E5-8159-945B17A6B39F}" srcOrd="0" destOrd="0" presId="urn:microsoft.com/office/officeart/2005/8/layout/hierarchy2"/>
    <dgm:cxn modelId="{A907F826-E6A6-4E45-9056-C984E9C70F85}" type="presOf" srcId="{9D4079CE-1697-44B7-9415-368FE88B0071}" destId="{37CE9F9A-122D-4902-B077-20D45B3E6C35}" srcOrd="0" destOrd="0" presId="urn:microsoft.com/office/officeart/2005/8/layout/hierarchy2"/>
    <dgm:cxn modelId="{B38A4B2D-8FBD-47E9-9F29-1932145C43EE}" srcId="{BD3E614D-4AEA-4C4D-ABEE-FEBF139B864E}" destId="{4420AB6D-321A-46CF-AD2D-BD785A87DBA4}" srcOrd="3" destOrd="0" parTransId="{87E6636B-7B77-4C6D-A082-2E461CD9B5F9}" sibTransId="{57518103-8289-40F6-AACE-F5BD1D12E8EA}"/>
    <dgm:cxn modelId="{233EB02E-D83D-4B0F-B4B9-49A1078EC88A}" type="presOf" srcId="{0EE6574D-DB71-4E0E-9FA9-FB7B0581FA96}" destId="{13AA206D-215D-4F9F-B80D-10FC79AF680C}" srcOrd="0" destOrd="0" presId="urn:microsoft.com/office/officeart/2005/8/layout/hierarchy2"/>
    <dgm:cxn modelId="{EE91E741-A0F1-432D-82C1-9A9D7A2F23C7}" srcId="{0EE6574D-DB71-4E0E-9FA9-FB7B0581FA96}" destId="{BD3E614D-4AEA-4C4D-ABEE-FEBF139B864E}" srcOrd="1" destOrd="0" parTransId="{84A26050-507F-447D-B32C-BC8B8BA8D37C}" sibTransId="{90287D52-DC7D-4B3D-A967-CF2C39600298}"/>
    <dgm:cxn modelId="{DB4E8644-3E31-4302-A3BD-E9FFDDC9E939}" type="presOf" srcId="{0DDB772F-D8AA-41BD-9645-400791FAC7AA}" destId="{D3EA237F-DBCF-47B6-9B82-C32815BC3E95}" srcOrd="1" destOrd="0" presId="urn:microsoft.com/office/officeart/2005/8/layout/hierarchy2"/>
    <dgm:cxn modelId="{9CA7F367-AC96-4492-BE8B-7C4126B61C80}" type="presOf" srcId="{763E9813-C613-43A0-A145-E3B38E12C194}" destId="{CA82D610-513A-40F7-8D6B-E9B3D821A794}" srcOrd="0" destOrd="0" presId="urn:microsoft.com/office/officeart/2005/8/layout/hierarchy2"/>
    <dgm:cxn modelId="{435B754B-5DE0-4CE3-A529-A71D480690D7}" type="presOf" srcId="{88DCD377-E682-4FB2-8A25-00BE902D83D4}" destId="{E4B8F28A-DA5D-4825-A893-D629D3D4B2ED}" srcOrd="0" destOrd="0" presId="urn:microsoft.com/office/officeart/2005/8/layout/hierarchy2"/>
    <dgm:cxn modelId="{14467F73-53BD-4469-A413-9CAA2BC7FDA1}" srcId="{0EE6574D-DB71-4E0E-9FA9-FB7B0581FA96}" destId="{07F5BEC5-1A81-44E7-9652-8721FA6CBBFE}" srcOrd="0" destOrd="0" parTransId="{78103092-6D67-4437-BB59-C0BDDC41AFA4}" sibTransId="{E971540A-8350-491C-92FC-B65DD4F9CFA4}"/>
    <dgm:cxn modelId="{4451EE77-A7B1-4D8D-8E8C-BE30DBA6080F}" type="presOf" srcId="{78103092-6D67-4437-BB59-C0BDDC41AFA4}" destId="{EE977185-EFDA-4197-999B-4348892133D3}" srcOrd="0" destOrd="0" presId="urn:microsoft.com/office/officeart/2005/8/layout/hierarchy2"/>
    <dgm:cxn modelId="{2EDA1B7A-05AF-4A6E-9A50-0CD6791ACC60}" srcId="{BD3E614D-4AEA-4C4D-ABEE-FEBF139B864E}" destId="{EDA24ACD-37D3-4A36-842D-F71545FB27DE}" srcOrd="1" destOrd="0" parTransId="{130E8071-A724-4629-98BA-D0C7FB52D222}" sibTransId="{A27AA44E-7CE8-4637-92ED-BD474F1C5BBB}"/>
    <dgm:cxn modelId="{5143337B-9054-4921-B15C-AABD4340BDD7}" type="presOf" srcId="{CEDEE466-8EE0-4A82-AE82-7BEDD380E317}" destId="{519050E1-59C4-47D5-AE7E-686F2CD2DB28}" srcOrd="1" destOrd="0" presId="urn:microsoft.com/office/officeart/2005/8/layout/hierarchy2"/>
    <dgm:cxn modelId="{4F87F17B-2F00-4C8A-97A3-399376B538D8}" type="presOf" srcId="{88DCD377-E682-4FB2-8A25-00BE902D83D4}" destId="{6FBFF448-6FAF-43F9-B2C6-8E2E43E492C9}" srcOrd="1" destOrd="0" presId="urn:microsoft.com/office/officeart/2005/8/layout/hierarchy2"/>
    <dgm:cxn modelId="{2E022F80-A882-4E6B-BF78-9BE85BC62CC7}" type="presOf" srcId="{87E6636B-7B77-4C6D-A082-2E461CD9B5F9}" destId="{89FF78A0-0053-4286-B141-5492DCB2E62A}" srcOrd="1" destOrd="0" presId="urn:microsoft.com/office/officeart/2005/8/layout/hierarchy2"/>
    <dgm:cxn modelId="{7F986F82-A57B-4F53-9548-EA11CAB16721}" srcId="{0EE6574D-DB71-4E0E-9FA9-FB7B0581FA96}" destId="{FFF9298A-7DD0-403F-82AD-335A00200F06}" srcOrd="2" destOrd="0" parTransId="{763E9813-C613-43A0-A145-E3B38E12C194}" sibTransId="{352BB920-58C2-477D-B7A4-7EF0A3D17A87}"/>
    <dgm:cxn modelId="{C8F4FA86-6440-46E8-BF31-66FE2D08EBFE}" type="presOf" srcId="{EF65A6AA-3DAE-449E-908B-B63738AE3EDA}" destId="{08AB600B-9A63-432C-9032-6E68C8F6660D}" srcOrd="0" destOrd="0" presId="urn:microsoft.com/office/officeart/2005/8/layout/hierarchy2"/>
    <dgm:cxn modelId="{EA3BE188-EF9B-4612-B1B6-76160344B735}" type="presOf" srcId="{84A26050-507F-447D-B32C-BC8B8BA8D37C}" destId="{4A2422D4-B9EB-48AE-A2F7-BCB3A67223C9}" srcOrd="1" destOrd="0" presId="urn:microsoft.com/office/officeart/2005/8/layout/hierarchy2"/>
    <dgm:cxn modelId="{2926718A-9714-46BE-A5A9-973C5795913B}" type="presOf" srcId="{6D5E3389-A7A2-417F-AFD4-523751819F63}" destId="{6A69389A-FFEB-4F00-B776-4D99CFAA4E4D}" srcOrd="0" destOrd="0" presId="urn:microsoft.com/office/officeart/2005/8/layout/hierarchy2"/>
    <dgm:cxn modelId="{68ACC08C-D3B8-47F8-BF66-0EEADBA48E18}" type="presOf" srcId="{BD3E614D-4AEA-4C4D-ABEE-FEBF139B864E}" destId="{85CCEC70-06D6-442F-857F-4933DAA92402}" srcOrd="0" destOrd="0" presId="urn:microsoft.com/office/officeart/2005/8/layout/hierarchy2"/>
    <dgm:cxn modelId="{DF2EE597-37F8-4DCF-B5FD-A2E970EB8F9A}" type="presOf" srcId="{84A26050-507F-447D-B32C-BC8B8BA8D37C}" destId="{F3DC1477-C700-4171-ABFA-29FFD9935089}" srcOrd="0" destOrd="0" presId="urn:microsoft.com/office/officeart/2005/8/layout/hierarchy2"/>
    <dgm:cxn modelId="{3EA8BC9D-413F-4B77-9A3C-45EBDF1E3EC6}" type="presOf" srcId="{130E8071-A724-4629-98BA-D0C7FB52D222}" destId="{4308FF50-17A6-481D-9748-D94365717CD3}" srcOrd="1" destOrd="0" presId="urn:microsoft.com/office/officeart/2005/8/layout/hierarchy2"/>
    <dgm:cxn modelId="{0781AEA0-F967-40FB-A43F-C68FAD078084}" type="presOf" srcId="{CEDEE466-8EE0-4A82-AE82-7BEDD380E317}" destId="{C1436136-D233-42E3-BD81-51C2C45947A9}" srcOrd="0" destOrd="0" presId="urn:microsoft.com/office/officeart/2005/8/layout/hierarchy2"/>
    <dgm:cxn modelId="{BBC30FAD-C533-4580-92B4-0D79180CDADE}" type="presOf" srcId="{D804B95F-27C4-4E3B-B77D-051E0AF728AE}" destId="{EBFB6F95-E90F-493B-857B-DA1206A139BC}" srcOrd="0" destOrd="0" presId="urn:microsoft.com/office/officeart/2005/8/layout/hierarchy2"/>
    <dgm:cxn modelId="{A906DCAD-5BE2-4981-AB31-5DEA48B6EF34}" type="presOf" srcId="{6D5E3389-A7A2-417F-AFD4-523751819F63}" destId="{9D06AA14-271F-45EF-A841-C705F9C1B5CF}" srcOrd="1" destOrd="0" presId="urn:microsoft.com/office/officeart/2005/8/layout/hierarchy2"/>
    <dgm:cxn modelId="{A65B91B2-C6AB-4A07-BD75-4F52A714FC29}" type="presOf" srcId="{3498954D-D885-4F39-8989-25DE12A7FB77}" destId="{244FAA95-0874-4130-8C4F-CCC826BF4AE4}" srcOrd="0" destOrd="0" presId="urn:microsoft.com/office/officeart/2005/8/layout/hierarchy2"/>
    <dgm:cxn modelId="{D3D6D2BE-2F57-45E1-91C2-59332C3158A5}" type="presOf" srcId="{763E9813-C613-43A0-A145-E3B38E12C194}" destId="{A461C3DB-ED72-474A-9905-1A7AD9743EFF}" srcOrd="1" destOrd="0" presId="urn:microsoft.com/office/officeart/2005/8/layout/hierarchy2"/>
    <dgm:cxn modelId="{D12F9ABF-4417-4560-B5F4-E7765A666D96}" type="presOf" srcId="{8CCFD001-D531-4CA8-9AF7-25216963DD40}" destId="{9BD4AF50-266A-437F-9B01-B016A6387468}" srcOrd="0" destOrd="0" presId="urn:microsoft.com/office/officeart/2005/8/layout/hierarchy2"/>
    <dgm:cxn modelId="{BD043EC2-03EF-4A38-802B-5C186CB18D33}" type="presOf" srcId="{FFF9298A-7DD0-403F-82AD-335A00200F06}" destId="{447EBF18-7DF8-4EBC-9E05-359CE79FF743}" srcOrd="0" destOrd="0" presId="urn:microsoft.com/office/officeart/2005/8/layout/hierarchy2"/>
    <dgm:cxn modelId="{6AFEEDC2-E0B3-4F85-A0E9-C08DAE0AD61E}" srcId="{0EE6574D-DB71-4E0E-9FA9-FB7B0581FA96}" destId="{EF65A6AA-3DAE-449E-908B-B63738AE3EDA}" srcOrd="4" destOrd="0" parTransId="{8CCFD001-D531-4CA8-9AF7-25216963DD40}" sibTransId="{435D4F2F-9E5B-4F4B-80A4-72B155EA1793}"/>
    <dgm:cxn modelId="{5A4DC8CA-FEAB-40CB-B60C-9F651E204DD5}" type="presOf" srcId="{EDA24ACD-37D3-4A36-842D-F71545FB27DE}" destId="{5092584D-9372-4915-B7D8-AA41D7BB9FC7}" srcOrd="0" destOrd="0" presId="urn:microsoft.com/office/officeart/2005/8/layout/hierarchy2"/>
    <dgm:cxn modelId="{B87941CD-75DB-42C0-B5F0-8D5461EE11D3}" type="presOf" srcId="{0DDB772F-D8AA-41BD-9645-400791FAC7AA}" destId="{19C80C9B-92AE-4B29-A921-84D669E2E947}" srcOrd="0" destOrd="0" presId="urn:microsoft.com/office/officeart/2005/8/layout/hierarchy2"/>
    <dgm:cxn modelId="{0F8508CF-9AD0-4C8A-BE70-6443F5EF8BEE}" type="presOf" srcId="{8CCFD001-D531-4CA8-9AF7-25216963DD40}" destId="{6EF71679-4C1A-494B-95BA-F91FB24B07C7}" srcOrd="1" destOrd="0" presId="urn:microsoft.com/office/officeart/2005/8/layout/hierarchy2"/>
    <dgm:cxn modelId="{AD0076D7-8CBD-4CC8-9FB0-EC936EADDC9C}" type="presOf" srcId="{78103092-6D67-4437-BB59-C0BDDC41AFA4}" destId="{1B69EC0C-DE07-4C95-98EC-AD65A3DC26AF}" srcOrd="1" destOrd="0" presId="urn:microsoft.com/office/officeart/2005/8/layout/hierarchy2"/>
    <dgm:cxn modelId="{4BD8CED8-5574-432C-B167-5182FB728920}" type="presOf" srcId="{F88C2286-B116-4B64-A3CA-F10A946A0C6C}" destId="{99F27F60-FDDF-4641-B170-03A02B96824A}" srcOrd="0" destOrd="0" presId="urn:microsoft.com/office/officeart/2005/8/layout/hierarchy2"/>
    <dgm:cxn modelId="{EDE017DA-77EA-4C07-8BE2-73EF9E9C987E}" srcId="{BD3E614D-4AEA-4C4D-ABEE-FEBF139B864E}" destId="{AC3FAE80-A4ED-4EE0-A4C5-1909B7D3974E}" srcOrd="2" destOrd="0" parTransId="{CEDEE466-8EE0-4A82-AE82-7BEDD380E317}" sibTransId="{FD81FB72-C396-4131-83D7-3219D934AECB}"/>
    <dgm:cxn modelId="{7BE9F2EC-9700-47AD-B648-5EC872CD50B4}" srcId="{BD3E614D-4AEA-4C4D-ABEE-FEBF139B864E}" destId="{3498954D-D885-4F39-8989-25DE12A7FB77}" srcOrd="4" destOrd="0" parTransId="{6D5E3389-A7A2-417F-AFD4-523751819F63}" sibTransId="{41112ADD-E35D-4637-8432-AE9401A24F29}"/>
    <dgm:cxn modelId="{360FD395-2597-4B07-BBB0-6221F674D61D}" type="presParOf" srcId="{0CE28766-CA61-444E-B3A6-4B38361D8A3E}" destId="{8B91830E-F354-4671-BF78-3038A2F88405}" srcOrd="0" destOrd="0" presId="urn:microsoft.com/office/officeart/2005/8/layout/hierarchy2"/>
    <dgm:cxn modelId="{9581C0AB-7075-4CF8-95E9-D5A4EB9436B8}" type="presParOf" srcId="{8B91830E-F354-4671-BF78-3038A2F88405}" destId="{13AA206D-215D-4F9F-B80D-10FC79AF680C}" srcOrd="0" destOrd="0" presId="urn:microsoft.com/office/officeart/2005/8/layout/hierarchy2"/>
    <dgm:cxn modelId="{39130DFD-0E22-4684-9DA1-4E3C8886F3EE}" type="presParOf" srcId="{8B91830E-F354-4671-BF78-3038A2F88405}" destId="{5B417AD5-958D-48BA-BD4F-F9900E7E29E5}" srcOrd="1" destOrd="0" presId="urn:microsoft.com/office/officeart/2005/8/layout/hierarchy2"/>
    <dgm:cxn modelId="{41520AE4-DCBB-4BCF-903B-D5238B555714}" type="presParOf" srcId="{5B417AD5-958D-48BA-BD4F-F9900E7E29E5}" destId="{EE977185-EFDA-4197-999B-4348892133D3}" srcOrd="0" destOrd="0" presId="urn:microsoft.com/office/officeart/2005/8/layout/hierarchy2"/>
    <dgm:cxn modelId="{AD48F748-F777-47AE-BF10-2AFD16EE4CFB}" type="presParOf" srcId="{EE977185-EFDA-4197-999B-4348892133D3}" destId="{1B69EC0C-DE07-4C95-98EC-AD65A3DC26AF}" srcOrd="0" destOrd="0" presId="urn:microsoft.com/office/officeart/2005/8/layout/hierarchy2"/>
    <dgm:cxn modelId="{C355E40E-CA37-4698-9FD6-9D4D665781AC}" type="presParOf" srcId="{5B417AD5-958D-48BA-BD4F-F9900E7E29E5}" destId="{0E1093D3-1231-48DE-BA9B-53173500E9E2}" srcOrd="1" destOrd="0" presId="urn:microsoft.com/office/officeart/2005/8/layout/hierarchy2"/>
    <dgm:cxn modelId="{80D2F22D-37B9-4016-BA67-410BB2E6832E}" type="presParOf" srcId="{0E1093D3-1231-48DE-BA9B-53173500E9E2}" destId="{2DD784CE-19BF-4260-BEC4-38EAFDBF94D2}" srcOrd="0" destOrd="0" presId="urn:microsoft.com/office/officeart/2005/8/layout/hierarchy2"/>
    <dgm:cxn modelId="{20EC40F3-FC94-4802-8747-581E60DD3568}" type="presParOf" srcId="{0E1093D3-1231-48DE-BA9B-53173500E9E2}" destId="{FEE5C2C9-D2D6-451B-87BB-7457FF835D12}" srcOrd="1" destOrd="0" presId="urn:microsoft.com/office/officeart/2005/8/layout/hierarchy2"/>
    <dgm:cxn modelId="{F0F05C92-54A5-46FA-988F-B6A678E85457}" type="presParOf" srcId="{5B417AD5-958D-48BA-BD4F-F9900E7E29E5}" destId="{F3DC1477-C700-4171-ABFA-29FFD9935089}" srcOrd="2" destOrd="0" presId="urn:microsoft.com/office/officeart/2005/8/layout/hierarchy2"/>
    <dgm:cxn modelId="{636B4D2B-DA76-43E5-8D40-C31C4906CD5A}" type="presParOf" srcId="{F3DC1477-C700-4171-ABFA-29FFD9935089}" destId="{4A2422D4-B9EB-48AE-A2F7-BCB3A67223C9}" srcOrd="0" destOrd="0" presId="urn:microsoft.com/office/officeart/2005/8/layout/hierarchy2"/>
    <dgm:cxn modelId="{E97E2364-77D7-4B3F-9724-64F9720D4B17}" type="presParOf" srcId="{5B417AD5-958D-48BA-BD4F-F9900E7E29E5}" destId="{28F67A24-B00F-4FD8-8328-AFDC9A39E0C6}" srcOrd="3" destOrd="0" presId="urn:microsoft.com/office/officeart/2005/8/layout/hierarchy2"/>
    <dgm:cxn modelId="{5C53D6ED-81B2-4FC8-8B1A-38D81A391A8A}" type="presParOf" srcId="{28F67A24-B00F-4FD8-8328-AFDC9A39E0C6}" destId="{85CCEC70-06D6-442F-857F-4933DAA92402}" srcOrd="0" destOrd="0" presId="urn:microsoft.com/office/officeart/2005/8/layout/hierarchy2"/>
    <dgm:cxn modelId="{9E3A5B62-9C87-45DB-9EEA-5C78B93D46EA}" type="presParOf" srcId="{28F67A24-B00F-4FD8-8328-AFDC9A39E0C6}" destId="{0858838A-08EB-44F2-B148-C42F79778CCA}" srcOrd="1" destOrd="0" presId="urn:microsoft.com/office/officeart/2005/8/layout/hierarchy2"/>
    <dgm:cxn modelId="{A74BBD6A-0293-4A80-9D56-EA1493D08F15}" type="presParOf" srcId="{0858838A-08EB-44F2-B148-C42F79778CCA}" destId="{E4B8F28A-DA5D-4825-A893-D629D3D4B2ED}" srcOrd="0" destOrd="0" presId="urn:microsoft.com/office/officeart/2005/8/layout/hierarchy2"/>
    <dgm:cxn modelId="{63284AB7-4D63-4AEE-B060-9F9C40D80424}" type="presParOf" srcId="{E4B8F28A-DA5D-4825-A893-D629D3D4B2ED}" destId="{6FBFF448-6FAF-43F9-B2C6-8E2E43E492C9}" srcOrd="0" destOrd="0" presId="urn:microsoft.com/office/officeart/2005/8/layout/hierarchy2"/>
    <dgm:cxn modelId="{8798FD98-082F-4311-A9BE-97D84DC58DE0}" type="presParOf" srcId="{0858838A-08EB-44F2-B148-C42F79778CCA}" destId="{DDEE649B-3FCE-40DE-A260-BEFF001758EC}" srcOrd="1" destOrd="0" presId="urn:microsoft.com/office/officeart/2005/8/layout/hierarchy2"/>
    <dgm:cxn modelId="{29A93853-B9E2-4C7F-9414-C92DC52E66D7}" type="presParOf" srcId="{DDEE649B-3FCE-40DE-A260-BEFF001758EC}" destId="{37CE9F9A-122D-4902-B077-20D45B3E6C35}" srcOrd="0" destOrd="0" presId="urn:microsoft.com/office/officeart/2005/8/layout/hierarchy2"/>
    <dgm:cxn modelId="{4321F4ED-8761-46F2-B77E-3C4561B2899B}" type="presParOf" srcId="{DDEE649B-3FCE-40DE-A260-BEFF001758EC}" destId="{166A9EA7-2064-4D74-9D38-BB12E46FB74C}" srcOrd="1" destOrd="0" presId="urn:microsoft.com/office/officeart/2005/8/layout/hierarchy2"/>
    <dgm:cxn modelId="{053D209B-3B0D-45F2-A695-292DCC4A731B}" type="presParOf" srcId="{0858838A-08EB-44F2-B148-C42F79778CCA}" destId="{FC950679-8941-4822-B549-CCDCE6130221}" srcOrd="2" destOrd="0" presId="urn:microsoft.com/office/officeart/2005/8/layout/hierarchy2"/>
    <dgm:cxn modelId="{965AE6AB-4765-4CBC-9002-22117C91435C}" type="presParOf" srcId="{FC950679-8941-4822-B549-CCDCE6130221}" destId="{4308FF50-17A6-481D-9748-D94365717CD3}" srcOrd="0" destOrd="0" presId="urn:microsoft.com/office/officeart/2005/8/layout/hierarchy2"/>
    <dgm:cxn modelId="{5E537F6A-F0B0-4E76-B61B-E07D5099D69B}" type="presParOf" srcId="{0858838A-08EB-44F2-B148-C42F79778CCA}" destId="{9348AC8D-8202-41FC-AA24-D7C0A9E73C8E}" srcOrd="3" destOrd="0" presId="urn:microsoft.com/office/officeart/2005/8/layout/hierarchy2"/>
    <dgm:cxn modelId="{893D6AA7-47C4-4B4C-B3EC-97F30DFA36FA}" type="presParOf" srcId="{9348AC8D-8202-41FC-AA24-D7C0A9E73C8E}" destId="{5092584D-9372-4915-B7D8-AA41D7BB9FC7}" srcOrd="0" destOrd="0" presId="urn:microsoft.com/office/officeart/2005/8/layout/hierarchy2"/>
    <dgm:cxn modelId="{5F5B18E5-75F7-428B-8D46-722D611EB567}" type="presParOf" srcId="{9348AC8D-8202-41FC-AA24-D7C0A9E73C8E}" destId="{A7BAFA7C-F6B1-40A5-901B-A33274E44A66}" srcOrd="1" destOrd="0" presId="urn:microsoft.com/office/officeart/2005/8/layout/hierarchy2"/>
    <dgm:cxn modelId="{621F268A-D784-42AA-80A7-E03AC03AE66B}" type="presParOf" srcId="{0858838A-08EB-44F2-B148-C42F79778CCA}" destId="{C1436136-D233-42E3-BD81-51C2C45947A9}" srcOrd="4" destOrd="0" presId="urn:microsoft.com/office/officeart/2005/8/layout/hierarchy2"/>
    <dgm:cxn modelId="{4F663E04-6132-4C76-B93A-D136F528654B}" type="presParOf" srcId="{C1436136-D233-42E3-BD81-51C2C45947A9}" destId="{519050E1-59C4-47D5-AE7E-686F2CD2DB28}" srcOrd="0" destOrd="0" presId="urn:microsoft.com/office/officeart/2005/8/layout/hierarchy2"/>
    <dgm:cxn modelId="{04BD8FBA-DCA5-4542-A29D-2AF69C323248}" type="presParOf" srcId="{0858838A-08EB-44F2-B148-C42F79778CCA}" destId="{94FFFCA0-0EEB-4C7A-AECD-8AA0777CA77B}" srcOrd="5" destOrd="0" presId="urn:microsoft.com/office/officeart/2005/8/layout/hierarchy2"/>
    <dgm:cxn modelId="{F431E161-AA70-4363-8687-00C3F2211A4F}" type="presParOf" srcId="{94FFFCA0-0EEB-4C7A-AECD-8AA0777CA77B}" destId="{0738A7AA-F244-4005-AF68-E39A2EBB2DD4}" srcOrd="0" destOrd="0" presId="urn:microsoft.com/office/officeart/2005/8/layout/hierarchy2"/>
    <dgm:cxn modelId="{42F7BE9B-0965-4BB5-8A51-CBC695F2E352}" type="presParOf" srcId="{94FFFCA0-0EEB-4C7A-AECD-8AA0777CA77B}" destId="{C64083F2-83C2-42A8-91FB-C3C91F25D3C5}" srcOrd="1" destOrd="0" presId="urn:microsoft.com/office/officeart/2005/8/layout/hierarchy2"/>
    <dgm:cxn modelId="{6FC29522-86DC-4159-AB9C-FEE589A68D00}" type="presParOf" srcId="{0858838A-08EB-44F2-B148-C42F79778CCA}" destId="{590762D1-C8DF-4730-B1C3-FB43C27C8A24}" srcOrd="6" destOrd="0" presId="urn:microsoft.com/office/officeart/2005/8/layout/hierarchy2"/>
    <dgm:cxn modelId="{3AF52CB7-A4FB-4ED2-BC7C-B50C9BEEAC74}" type="presParOf" srcId="{590762D1-C8DF-4730-B1C3-FB43C27C8A24}" destId="{89FF78A0-0053-4286-B141-5492DCB2E62A}" srcOrd="0" destOrd="0" presId="urn:microsoft.com/office/officeart/2005/8/layout/hierarchy2"/>
    <dgm:cxn modelId="{CF599999-6570-4271-A8EF-BBA56D6D8B96}" type="presParOf" srcId="{0858838A-08EB-44F2-B148-C42F79778CCA}" destId="{60880F98-F4B8-4535-BB22-EB349A3CEDC9}" srcOrd="7" destOrd="0" presId="urn:microsoft.com/office/officeart/2005/8/layout/hierarchy2"/>
    <dgm:cxn modelId="{F0CAB159-9124-4243-AFAE-BD7E5E24449D}" type="presParOf" srcId="{60880F98-F4B8-4535-BB22-EB349A3CEDC9}" destId="{64825C36-84F4-48E5-8159-945B17A6B39F}" srcOrd="0" destOrd="0" presId="urn:microsoft.com/office/officeart/2005/8/layout/hierarchy2"/>
    <dgm:cxn modelId="{B4078343-4932-4AD0-B051-741A8A9FE21B}" type="presParOf" srcId="{60880F98-F4B8-4535-BB22-EB349A3CEDC9}" destId="{30C3F874-388A-4A86-BD90-BC3BD10305DC}" srcOrd="1" destOrd="0" presId="urn:microsoft.com/office/officeart/2005/8/layout/hierarchy2"/>
    <dgm:cxn modelId="{71A4E345-3CE9-4C57-806A-084711AA6A82}" type="presParOf" srcId="{0858838A-08EB-44F2-B148-C42F79778CCA}" destId="{6A69389A-FFEB-4F00-B776-4D99CFAA4E4D}" srcOrd="8" destOrd="0" presId="urn:microsoft.com/office/officeart/2005/8/layout/hierarchy2"/>
    <dgm:cxn modelId="{286C1872-FE8D-42AD-93DD-EEBE88EFCB27}" type="presParOf" srcId="{6A69389A-FFEB-4F00-B776-4D99CFAA4E4D}" destId="{9D06AA14-271F-45EF-A841-C705F9C1B5CF}" srcOrd="0" destOrd="0" presId="urn:microsoft.com/office/officeart/2005/8/layout/hierarchy2"/>
    <dgm:cxn modelId="{990A029A-931D-473E-A5CC-25E54F3FE103}" type="presParOf" srcId="{0858838A-08EB-44F2-B148-C42F79778CCA}" destId="{4C41C3DA-2424-4FEE-86A7-A9CA78161511}" srcOrd="9" destOrd="0" presId="urn:microsoft.com/office/officeart/2005/8/layout/hierarchy2"/>
    <dgm:cxn modelId="{EB06F2DB-917D-4E1A-94FF-9AC51B19174D}" type="presParOf" srcId="{4C41C3DA-2424-4FEE-86A7-A9CA78161511}" destId="{244FAA95-0874-4130-8C4F-CCC826BF4AE4}" srcOrd="0" destOrd="0" presId="urn:microsoft.com/office/officeart/2005/8/layout/hierarchy2"/>
    <dgm:cxn modelId="{04FE9F4B-482C-4413-85F8-D3C8C4C9ECDE}" type="presParOf" srcId="{4C41C3DA-2424-4FEE-86A7-A9CA78161511}" destId="{60DC046A-2015-4103-8B7F-CEFE417A2ECF}" srcOrd="1" destOrd="0" presId="urn:microsoft.com/office/officeart/2005/8/layout/hierarchy2"/>
    <dgm:cxn modelId="{86919647-56CE-44F3-A185-74A4E46E82B9}" type="presParOf" srcId="{0858838A-08EB-44F2-B148-C42F79778CCA}" destId="{19C80C9B-92AE-4B29-A921-84D669E2E947}" srcOrd="10" destOrd="0" presId="urn:microsoft.com/office/officeart/2005/8/layout/hierarchy2"/>
    <dgm:cxn modelId="{966B0489-CEBE-4A13-B446-9270806C9774}" type="presParOf" srcId="{19C80C9B-92AE-4B29-A921-84D669E2E947}" destId="{D3EA237F-DBCF-47B6-9B82-C32815BC3E95}" srcOrd="0" destOrd="0" presId="urn:microsoft.com/office/officeart/2005/8/layout/hierarchy2"/>
    <dgm:cxn modelId="{67418834-B905-43CF-AEE9-C9CF0BA0E437}" type="presParOf" srcId="{0858838A-08EB-44F2-B148-C42F79778CCA}" destId="{6EE9917C-20EB-4354-ACA3-5944FC87495E}" srcOrd="11" destOrd="0" presId="urn:microsoft.com/office/officeart/2005/8/layout/hierarchy2"/>
    <dgm:cxn modelId="{67110060-F802-4D5F-9525-EB4FF4E01167}" type="presParOf" srcId="{6EE9917C-20EB-4354-ACA3-5944FC87495E}" destId="{99F27F60-FDDF-4641-B170-03A02B96824A}" srcOrd="0" destOrd="0" presId="urn:microsoft.com/office/officeart/2005/8/layout/hierarchy2"/>
    <dgm:cxn modelId="{2D012AE8-FC93-4605-A6F8-5C6FD1B504AC}" type="presParOf" srcId="{6EE9917C-20EB-4354-ACA3-5944FC87495E}" destId="{46751510-BEAE-4656-B2D8-62DC14CCF2F1}" srcOrd="1" destOrd="0" presId="urn:microsoft.com/office/officeart/2005/8/layout/hierarchy2"/>
    <dgm:cxn modelId="{AB8766E0-E443-46BF-80F6-54C2C4657185}" type="presParOf" srcId="{5B417AD5-958D-48BA-BD4F-F9900E7E29E5}" destId="{CA82D610-513A-40F7-8D6B-E9B3D821A794}" srcOrd="4" destOrd="0" presId="urn:microsoft.com/office/officeart/2005/8/layout/hierarchy2"/>
    <dgm:cxn modelId="{9EAF059D-989B-4C91-9AC0-C6A25324DD5E}" type="presParOf" srcId="{CA82D610-513A-40F7-8D6B-E9B3D821A794}" destId="{A461C3DB-ED72-474A-9905-1A7AD9743EFF}" srcOrd="0" destOrd="0" presId="urn:microsoft.com/office/officeart/2005/8/layout/hierarchy2"/>
    <dgm:cxn modelId="{37C7C312-FD2D-4104-A948-026E8E72B034}" type="presParOf" srcId="{5B417AD5-958D-48BA-BD4F-F9900E7E29E5}" destId="{C5986987-E582-45A4-9A0A-AD0B8C1D942E}" srcOrd="5" destOrd="0" presId="urn:microsoft.com/office/officeart/2005/8/layout/hierarchy2"/>
    <dgm:cxn modelId="{51EAEE6F-E001-4077-8A54-6889DB6E98A9}" type="presParOf" srcId="{C5986987-E582-45A4-9A0A-AD0B8C1D942E}" destId="{447EBF18-7DF8-4EBC-9E05-359CE79FF743}" srcOrd="0" destOrd="0" presId="urn:microsoft.com/office/officeart/2005/8/layout/hierarchy2"/>
    <dgm:cxn modelId="{7A88D3CC-EF1F-4C21-BBFD-06E069491EB7}" type="presParOf" srcId="{C5986987-E582-45A4-9A0A-AD0B8C1D942E}" destId="{11CB79BF-01EA-4128-9155-65E2C23867CA}" srcOrd="1" destOrd="0" presId="urn:microsoft.com/office/officeart/2005/8/layout/hierarchy2"/>
    <dgm:cxn modelId="{1C4DF435-0222-443D-97CF-662A28B26A52}" type="presParOf" srcId="{5B417AD5-958D-48BA-BD4F-F9900E7E29E5}" destId="{EBFB6F95-E90F-493B-857B-DA1206A139BC}" srcOrd="6" destOrd="0" presId="urn:microsoft.com/office/officeart/2005/8/layout/hierarchy2"/>
    <dgm:cxn modelId="{C21C4D78-69C6-4C73-AFF2-0E86CA75A6F0}" type="presParOf" srcId="{EBFB6F95-E90F-493B-857B-DA1206A139BC}" destId="{B05D05BA-3727-4DD8-A48A-24F7CB48F525}" srcOrd="0" destOrd="0" presId="urn:microsoft.com/office/officeart/2005/8/layout/hierarchy2"/>
    <dgm:cxn modelId="{0CA1E21E-D9E8-4C96-B7FB-399BC530A3B5}" type="presParOf" srcId="{5B417AD5-958D-48BA-BD4F-F9900E7E29E5}" destId="{DBE8CA9F-F868-4E22-909A-FEA4DB7A153A}" srcOrd="7" destOrd="0" presId="urn:microsoft.com/office/officeart/2005/8/layout/hierarchy2"/>
    <dgm:cxn modelId="{1FB683FE-5259-47AE-B1C5-E73F6E175383}" type="presParOf" srcId="{DBE8CA9F-F868-4E22-909A-FEA4DB7A153A}" destId="{05038CA3-72AE-42AE-B8C9-8C8A28EC03DB}" srcOrd="0" destOrd="0" presId="urn:microsoft.com/office/officeart/2005/8/layout/hierarchy2"/>
    <dgm:cxn modelId="{F474A143-B9FE-493B-A525-D62105A431C8}" type="presParOf" srcId="{DBE8CA9F-F868-4E22-909A-FEA4DB7A153A}" destId="{23849453-B1E6-4A8B-8655-029AB8FE31F3}" srcOrd="1" destOrd="0" presId="urn:microsoft.com/office/officeart/2005/8/layout/hierarchy2"/>
    <dgm:cxn modelId="{6A6908C4-BFBA-4275-97F9-80B31EBF2D40}" type="presParOf" srcId="{5B417AD5-958D-48BA-BD4F-F9900E7E29E5}" destId="{9BD4AF50-266A-437F-9B01-B016A6387468}" srcOrd="8" destOrd="0" presId="urn:microsoft.com/office/officeart/2005/8/layout/hierarchy2"/>
    <dgm:cxn modelId="{F6ABB064-BE30-401A-ACCB-209A27DB94A3}" type="presParOf" srcId="{9BD4AF50-266A-437F-9B01-B016A6387468}" destId="{6EF71679-4C1A-494B-95BA-F91FB24B07C7}" srcOrd="0" destOrd="0" presId="urn:microsoft.com/office/officeart/2005/8/layout/hierarchy2"/>
    <dgm:cxn modelId="{991ECC38-1AF1-4A1F-BB7C-E4A384323C59}" type="presParOf" srcId="{5B417AD5-958D-48BA-BD4F-F9900E7E29E5}" destId="{7EC2D334-2816-4BD3-8777-6FB82056420F}" srcOrd="9" destOrd="0" presId="urn:microsoft.com/office/officeart/2005/8/layout/hierarchy2"/>
    <dgm:cxn modelId="{25509B6F-138F-4896-B000-3DC459D22DFE}" type="presParOf" srcId="{7EC2D334-2816-4BD3-8777-6FB82056420F}" destId="{08AB600B-9A63-432C-9032-6E68C8F6660D}" srcOrd="0" destOrd="0" presId="urn:microsoft.com/office/officeart/2005/8/layout/hierarchy2"/>
    <dgm:cxn modelId="{0235755E-8D46-42FA-BBBB-1F2E421A6B84}" type="presParOf" srcId="{7EC2D334-2816-4BD3-8777-6FB82056420F}" destId="{1BA489AB-85EF-4F2E-B750-D4CFA202449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A206D-215D-4F9F-B80D-10FC79AF680C}">
      <dsp:nvSpPr>
        <dsp:cNvPr id="0" name=""/>
        <dsp:cNvSpPr/>
      </dsp:nvSpPr>
      <dsp:spPr>
        <a:xfrm>
          <a:off x="1517465" y="2682168"/>
          <a:ext cx="1336705" cy="6683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/>
            <a:t>登入</a:t>
          </a:r>
        </a:p>
      </dsp:txBody>
      <dsp:txXfrm>
        <a:off x="1537040" y="2701743"/>
        <a:ext cx="1297555" cy="629202"/>
      </dsp:txXfrm>
    </dsp:sp>
    <dsp:sp modelId="{EE977185-EFDA-4197-999B-4348892133D3}">
      <dsp:nvSpPr>
        <dsp:cNvPr id="0" name=""/>
        <dsp:cNvSpPr/>
      </dsp:nvSpPr>
      <dsp:spPr>
        <a:xfrm rot="17318621">
          <a:off x="2285239" y="2211651"/>
          <a:ext cx="1672544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1672544" y="12304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00" kern="1200"/>
        </a:p>
      </dsp:txBody>
      <dsp:txXfrm>
        <a:off x="3079698" y="2182142"/>
        <a:ext cx="83627" cy="83627"/>
      </dsp:txXfrm>
    </dsp:sp>
    <dsp:sp modelId="{2DD784CE-19BF-4260-BEC4-38EAFDBF94D2}">
      <dsp:nvSpPr>
        <dsp:cNvPr id="0" name=""/>
        <dsp:cNvSpPr/>
      </dsp:nvSpPr>
      <dsp:spPr>
        <a:xfrm>
          <a:off x="3388853" y="1097390"/>
          <a:ext cx="1336705" cy="6683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/>
            <a:t>介紹</a:t>
          </a:r>
        </a:p>
      </dsp:txBody>
      <dsp:txXfrm>
        <a:off x="3408428" y="1116965"/>
        <a:ext cx="1297555" cy="629202"/>
      </dsp:txXfrm>
    </dsp:sp>
    <dsp:sp modelId="{F3DC1477-C700-4171-ABFA-29FFD9935089}">
      <dsp:nvSpPr>
        <dsp:cNvPr id="0" name=""/>
        <dsp:cNvSpPr/>
      </dsp:nvSpPr>
      <dsp:spPr>
        <a:xfrm rot="18289469">
          <a:off x="2653366" y="2619737"/>
          <a:ext cx="936290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36290" y="12304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098104" y="2608634"/>
        <a:ext cx="46814" cy="46814"/>
      </dsp:txXfrm>
    </dsp:sp>
    <dsp:sp modelId="{85CCEC70-06D6-442F-857F-4933DAA92402}">
      <dsp:nvSpPr>
        <dsp:cNvPr id="0" name=""/>
        <dsp:cNvSpPr/>
      </dsp:nvSpPr>
      <dsp:spPr>
        <a:xfrm>
          <a:off x="3388853" y="1913562"/>
          <a:ext cx="1336705" cy="6683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/>
            <a:t>個人</a:t>
          </a:r>
        </a:p>
      </dsp:txBody>
      <dsp:txXfrm>
        <a:off x="3408428" y="1933137"/>
        <a:ext cx="1297555" cy="629202"/>
      </dsp:txXfrm>
    </dsp:sp>
    <dsp:sp modelId="{E4B8F28A-DA5D-4825-A893-D629D3D4B2ED}">
      <dsp:nvSpPr>
        <dsp:cNvPr id="0" name=""/>
        <dsp:cNvSpPr/>
      </dsp:nvSpPr>
      <dsp:spPr>
        <a:xfrm rot="17515767">
          <a:off x="4124625" y="1345696"/>
          <a:ext cx="1918273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1918273" y="12304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700" kern="1200"/>
        </a:p>
      </dsp:txBody>
      <dsp:txXfrm>
        <a:off x="5035805" y="1310044"/>
        <a:ext cx="95913" cy="95913"/>
      </dsp:txXfrm>
    </dsp:sp>
    <dsp:sp modelId="{37CE9F9A-122D-4902-B077-20D45B3E6C35}">
      <dsp:nvSpPr>
        <dsp:cNvPr id="0" name=""/>
        <dsp:cNvSpPr/>
      </dsp:nvSpPr>
      <dsp:spPr>
        <a:xfrm>
          <a:off x="5441966" y="135543"/>
          <a:ext cx="1017433" cy="66543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朋友</a:t>
          </a:r>
        </a:p>
      </dsp:txBody>
      <dsp:txXfrm>
        <a:off x="5461456" y="155033"/>
        <a:ext cx="978453" cy="626458"/>
      </dsp:txXfrm>
    </dsp:sp>
    <dsp:sp modelId="{FC950679-8941-4822-B549-CCDCE6130221}">
      <dsp:nvSpPr>
        <dsp:cNvPr id="0" name=""/>
        <dsp:cNvSpPr/>
      </dsp:nvSpPr>
      <dsp:spPr>
        <a:xfrm rot="18314854">
          <a:off x="4463077" y="1728542"/>
          <a:ext cx="1241369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1241369" y="12304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5052728" y="1709812"/>
        <a:ext cx="62068" cy="62068"/>
      </dsp:txXfrm>
    </dsp:sp>
    <dsp:sp modelId="{5092584D-9372-4915-B7D8-AA41D7BB9FC7}">
      <dsp:nvSpPr>
        <dsp:cNvPr id="0" name=""/>
        <dsp:cNvSpPr/>
      </dsp:nvSpPr>
      <dsp:spPr>
        <a:xfrm>
          <a:off x="5441966" y="901235"/>
          <a:ext cx="1017433" cy="66543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頭銜</a:t>
          </a:r>
        </a:p>
      </dsp:txBody>
      <dsp:txXfrm>
        <a:off x="5461456" y="920725"/>
        <a:ext cx="978453" cy="626458"/>
      </dsp:txXfrm>
    </dsp:sp>
    <dsp:sp modelId="{C1436136-D233-42E3-BD81-51C2C45947A9}">
      <dsp:nvSpPr>
        <dsp:cNvPr id="0" name=""/>
        <dsp:cNvSpPr/>
      </dsp:nvSpPr>
      <dsp:spPr>
        <a:xfrm rot="20453939">
          <a:off x="4704688" y="2111388"/>
          <a:ext cx="758148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758148" y="12304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5064808" y="2104739"/>
        <a:ext cx="37907" cy="37907"/>
      </dsp:txXfrm>
    </dsp:sp>
    <dsp:sp modelId="{0738A7AA-F244-4005-AF68-E39A2EBB2DD4}">
      <dsp:nvSpPr>
        <dsp:cNvPr id="0" name=""/>
        <dsp:cNvSpPr/>
      </dsp:nvSpPr>
      <dsp:spPr>
        <a:xfrm>
          <a:off x="5441966" y="1666927"/>
          <a:ext cx="1017433" cy="66543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挑戰</a:t>
          </a:r>
        </a:p>
      </dsp:txBody>
      <dsp:txXfrm>
        <a:off x="5461456" y="1686417"/>
        <a:ext cx="978453" cy="626458"/>
      </dsp:txXfrm>
    </dsp:sp>
    <dsp:sp modelId="{590762D1-C8DF-4730-B1C3-FB43C27C8A24}">
      <dsp:nvSpPr>
        <dsp:cNvPr id="0" name=""/>
        <dsp:cNvSpPr/>
      </dsp:nvSpPr>
      <dsp:spPr>
        <a:xfrm rot="2150870">
          <a:off x="4641849" y="2494233"/>
          <a:ext cx="883825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883825" y="12304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5061666" y="2484442"/>
        <a:ext cx="44191" cy="44191"/>
      </dsp:txXfrm>
    </dsp:sp>
    <dsp:sp modelId="{64825C36-84F4-48E5-8159-945B17A6B39F}">
      <dsp:nvSpPr>
        <dsp:cNvPr id="0" name=""/>
        <dsp:cNvSpPr/>
      </dsp:nvSpPr>
      <dsp:spPr>
        <a:xfrm>
          <a:off x="5441966" y="2432618"/>
          <a:ext cx="1017433" cy="66543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日曆</a:t>
          </a:r>
        </a:p>
      </dsp:txBody>
      <dsp:txXfrm>
        <a:off x="5461456" y="2452108"/>
        <a:ext cx="978453" cy="626458"/>
      </dsp:txXfrm>
    </dsp:sp>
    <dsp:sp modelId="{6A69389A-FFEB-4F00-B776-4D99CFAA4E4D}">
      <dsp:nvSpPr>
        <dsp:cNvPr id="0" name=""/>
        <dsp:cNvSpPr/>
      </dsp:nvSpPr>
      <dsp:spPr>
        <a:xfrm rot="3649633">
          <a:off x="4348902" y="2877079"/>
          <a:ext cx="1469719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1469719" y="12304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5047019" y="2852641"/>
        <a:ext cx="73485" cy="73485"/>
      </dsp:txXfrm>
    </dsp:sp>
    <dsp:sp modelId="{244FAA95-0874-4130-8C4F-CCC826BF4AE4}">
      <dsp:nvSpPr>
        <dsp:cNvPr id="0" name=""/>
        <dsp:cNvSpPr/>
      </dsp:nvSpPr>
      <dsp:spPr>
        <a:xfrm>
          <a:off x="5441966" y="3198310"/>
          <a:ext cx="1017433" cy="66543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排名</a:t>
          </a:r>
        </a:p>
      </dsp:txBody>
      <dsp:txXfrm>
        <a:off x="5461456" y="3217800"/>
        <a:ext cx="978453" cy="626458"/>
      </dsp:txXfrm>
    </dsp:sp>
    <dsp:sp modelId="{19C80C9B-92AE-4B29-A921-84D669E2E947}">
      <dsp:nvSpPr>
        <dsp:cNvPr id="0" name=""/>
        <dsp:cNvSpPr/>
      </dsp:nvSpPr>
      <dsp:spPr>
        <a:xfrm rot="4236829">
          <a:off x="3983823" y="3282756"/>
          <a:ext cx="2220542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2220542" y="12304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800" kern="1200"/>
        </a:p>
      </dsp:txBody>
      <dsp:txXfrm>
        <a:off x="5038581" y="3239547"/>
        <a:ext cx="111027" cy="111027"/>
      </dsp:txXfrm>
    </dsp:sp>
    <dsp:sp modelId="{99F27F60-FDDF-4641-B170-03A02B96824A}">
      <dsp:nvSpPr>
        <dsp:cNvPr id="0" name=""/>
        <dsp:cNvSpPr/>
      </dsp:nvSpPr>
      <dsp:spPr>
        <a:xfrm>
          <a:off x="5462631" y="4009663"/>
          <a:ext cx="1012567" cy="66543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收藏</a:t>
          </a:r>
        </a:p>
      </dsp:txBody>
      <dsp:txXfrm>
        <a:off x="5482121" y="4029153"/>
        <a:ext cx="973587" cy="626458"/>
      </dsp:txXfrm>
    </dsp:sp>
    <dsp:sp modelId="{CA82D610-513A-40F7-8D6B-E9B3D821A794}">
      <dsp:nvSpPr>
        <dsp:cNvPr id="0" name=""/>
        <dsp:cNvSpPr/>
      </dsp:nvSpPr>
      <dsp:spPr>
        <a:xfrm>
          <a:off x="2854171" y="3004040"/>
          <a:ext cx="534682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534682" y="12304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108145" y="3002977"/>
        <a:ext cx="26734" cy="26734"/>
      </dsp:txXfrm>
    </dsp:sp>
    <dsp:sp modelId="{447EBF18-7DF8-4EBC-9E05-359CE79FF743}">
      <dsp:nvSpPr>
        <dsp:cNvPr id="0" name=""/>
        <dsp:cNvSpPr/>
      </dsp:nvSpPr>
      <dsp:spPr>
        <a:xfrm>
          <a:off x="3388853" y="2682168"/>
          <a:ext cx="1336705" cy="6683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/>
            <a:t>招式</a:t>
          </a:r>
        </a:p>
      </dsp:txBody>
      <dsp:txXfrm>
        <a:off x="3408428" y="2701743"/>
        <a:ext cx="1297555" cy="629202"/>
      </dsp:txXfrm>
    </dsp:sp>
    <dsp:sp modelId="{EBFB6F95-E90F-493B-857B-DA1206A139BC}">
      <dsp:nvSpPr>
        <dsp:cNvPr id="0" name=""/>
        <dsp:cNvSpPr/>
      </dsp:nvSpPr>
      <dsp:spPr>
        <a:xfrm rot="3310531">
          <a:off x="2653366" y="3388342"/>
          <a:ext cx="936290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36290" y="12304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098104" y="3377240"/>
        <a:ext cx="46814" cy="46814"/>
      </dsp:txXfrm>
    </dsp:sp>
    <dsp:sp modelId="{05038CA3-72AE-42AE-B8C9-8C8A28EC03DB}">
      <dsp:nvSpPr>
        <dsp:cNvPr id="0" name=""/>
        <dsp:cNvSpPr/>
      </dsp:nvSpPr>
      <dsp:spPr>
        <a:xfrm>
          <a:off x="3388853" y="3450774"/>
          <a:ext cx="1336705" cy="6683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/>
            <a:t>挑戰</a:t>
          </a:r>
        </a:p>
      </dsp:txBody>
      <dsp:txXfrm>
        <a:off x="3408428" y="3470349"/>
        <a:ext cx="1297555" cy="629202"/>
      </dsp:txXfrm>
    </dsp:sp>
    <dsp:sp modelId="{9BD4AF50-266A-437F-9B01-B016A6387468}">
      <dsp:nvSpPr>
        <dsp:cNvPr id="0" name=""/>
        <dsp:cNvSpPr/>
      </dsp:nvSpPr>
      <dsp:spPr>
        <a:xfrm rot="4249260">
          <a:off x="2307739" y="3772645"/>
          <a:ext cx="1627545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1627545" y="12304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00" kern="1200"/>
        </a:p>
      </dsp:txBody>
      <dsp:txXfrm>
        <a:off x="3080823" y="3744261"/>
        <a:ext cx="81377" cy="81377"/>
      </dsp:txXfrm>
    </dsp:sp>
    <dsp:sp modelId="{08AB600B-9A63-432C-9032-6E68C8F6660D}">
      <dsp:nvSpPr>
        <dsp:cNvPr id="0" name=""/>
        <dsp:cNvSpPr/>
      </dsp:nvSpPr>
      <dsp:spPr>
        <a:xfrm>
          <a:off x="3388853" y="4219379"/>
          <a:ext cx="1336705" cy="6683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/>
            <a:t>設定</a:t>
          </a:r>
        </a:p>
      </dsp:txBody>
      <dsp:txXfrm>
        <a:off x="3408428" y="4238954"/>
        <a:ext cx="1297555" cy="629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5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233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306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118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5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63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691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69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477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250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864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923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301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235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75083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01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797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999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4514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6837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972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294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561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133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20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230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013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677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906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693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BC1C18-307B-4F68-A007-B5B542270E8D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04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</p:sldLayoutIdLst>
  <p:transition>
    <p:fade thruBlk="1"/>
  </p:transition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37" y="565543"/>
            <a:ext cx="5911602" cy="3927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6891" y="2124"/>
            <a:ext cx="105509" cy="68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Shape 281"/>
          <p:cNvSpPr txBox="1">
            <a:spLocks/>
          </p:cNvSpPr>
          <p:nvPr/>
        </p:nvSpPr>
        <p:spPr>
          <a:xfrm>
            <a:off x="705103" y="-35168"/>
            <a:ext cx="5261943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latin typeface="+mj-ea"/>
              </a:rPr>
              <a:t>Mockup</a:t>
            </a:r>
            <a:r>
              <a:rPr lang="zh-TW" altLang="en-US" sz="3600" dirty="0">
                <a:solidFill>
                  <a:schemeClr val="tx1"/>
                </a:solidFill>
                <a:latin typeface="+mj-ea"/>
              </a:rPr>
              <a:t>－招式</a:t>
            </a:r>
          </a:p>
        </p:txBody>
      </p:sp>
      <p:sp>
        <p:nvSpPr>
          <p:cNvPr id="29" name="向右箭號 28"/>
          <p:cNvSpPr/>
          <p:nvPr/>
        </p:nvSpPr>
        <p:spPr>
          <a:xfrm>
            <a:off x="3787413" y="2477088"/>
            <a:ext cx="1711569" cy="109844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77" y="747346"/>
            <a:ext cx="2428246" cy="431013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28" y="747346"/>
            <a:ext cx="2428246" cy="43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6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98" y="867230"/>
            <a:ext cx="2286526" cy="40585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24" y="867230"/>
            <a:ext cx="2286526" cy="405858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5" y="867230"/>
            <a:ext cx="2286526" cy="405858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6891" y="2124"/>
            <a:ext cx="105509" cy="68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Shape 281"/>
          <p:cNvSpPr txBox="1">
            <a:spLocks/>
          </p:cNvSpPr>
          <p:nvPr/>
        </p:nvSpPr>
        <p:spPr>
          <a:xfrm>
            <a:off x="705103" y="-35168"/>
            <a:ext cx="5261943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latin typeface="+mj-ea"/>
              </a:rPr>
              <a:t>Mockup</a:t>
            </a:r>
            <a:r>
              <a:rPr lang="zh-TW" altLang="en-US" sz="3600" dirty="0">
                <a:solidFill>
                  <a:schemeClr val="tx1"/>
                </a:solidFill>
                <a:latin typeface="+mj-ea"/>
              </a:rPr>
              <a:t>－個人→朋友</a:t>
            </a:r>
          </a:p>
        </p:txBody>
      </p:sp>
      <p:sp>
        <p:nvSpPr>
          <p:cNvPr id="26" name="向右箭號 25"/>
          <p:cNvSpPr/>
          <p:nvPr/>
        </p:nvSpPr>
        <p:spPr>
          <a:xfrm>
            <a:off x="2587596" y="3434861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>
            <a:off x="5884985" y="3434860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85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6891" y="2124"/>
            <a:ext cx="105509" cy="68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Shape 281"/>
          <p:cNvSpPr txBox="1">
            <a:spLocks/>
          </p:cNvSpPr>
          <p:nvPr/>
        </p:nvSpPr>
        <p:spPr>
          <a:xfrm>
            <a:off x="705103" y="-35168"/>
            <a:ext cx="3348737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latin typeface="+mj-ea"/>
              </a:rPr>
              <a:t>Mockup</a:t>
            </a:r>
            <a:r>
              <a:rPr lang="zh-TW" altLang="en-US" sz="3600" dirty="0">
                <a:solidFill>
                  <a:schemeClr val="tx1"/>
                </a:solidFill>
                <a:latin typeface="+mj-ea"/>
              </a:rPr>
              <a:t>－挑戰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/>
          <a:stretch/>
        </p:blipFill>
        <p:spPr>
          <a:xfrm>
            <a:off x="3228328" y="845974"/>
            <a:ext cx="2390562" cy="40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27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5" y="867230"/>
            <a:ext cx="2286526" cy="405858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6891" y="2124"/>
            <a:ext cx="105509" cy="68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Shape 281"/>
          <p:cNvSpPr txBox="1">
            <a:spLocks/>
          </p:cNvSpPr>
          <p:nvPr/>
        </p:nvSpPr>
        <p:spPr>
          <a:xfrm>
            <a:off x="705103" y="-35168"/>
            <a:ext cx="7067297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latin typeface="+mj-ea"/>
              </a:rPr>
              <a:t>Mockup</a:t>
            </a:r>
            <a:r>
              <a:rPr lang="zh-TW" altLang="en-US" sz="3600" dirty="0">
                <a:solidFill>
                  <a:schemeClr val="tx1"/>
                </a:solidFill>
                <a:latin typeface="+mj-ea"/>
              </a:rPr>
              <a:t>－設定→個人資料→修改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21B568-9270-40A3-BCDA-2E192EC78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798" y="914621"/>
            <a:ext cx="2286526" cy="39638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A38AE83-EC89-4F83-9825-4904DCA77C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3480824" y="917798"/>
            <a:ext cx="2286526" cy="3957448"/>
          </a:xfrm>
          <a:prstGeom prst="rect">
            <a:avLst/>
          </a:prstGeom>
        </p:spPr>
      </p:pic>
      <p:sp>
        <p:nvSpPr>
          <p:cNvPr id="9" name="向右箭號 25">
            <a:extLst>
              <a:ext uri="{FF2B5EF4-FFF2-40B4-BE49-F238E27FC236}">
                <a16:creationId xmlns:a16="http://schemas.microsoft.com/office/drawing/2014/main" id="{FF33E2D4-F6EB-44FE-89A2-CDC89DB8F315}"/>
              </a:ext>
            </a:extLst>
          </p:cNvPr>
          <p:cNvSpPr/>
          <p:nvPr/>
        </p:nvSpPr>
        <p:spPr>
          <a:xfrm>
            <a:off x="2587596" y="3434861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28">
            <a:extLst>
              <a:ext uri="{FF2B5EF4-FFF2-40B4-BE49-F238E27FC236}">
                <a16:creationId xmlns:a16="http://schemas.microsoft.com/office/drawing/2014/main" id="{3B7E133D-FB12-43A5-9134-DA22889FF7E4}"/>
              </a:ext>
            </a:extLst>
          </p:cNvPr>
          <p:cNvSpPr/>
          <p:nvPr/>
        </p:nvSpPr>
        <p:spPr>
          <a:xfrm>
            <a:off x="5884985" y="3434860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28">
            <a:extLst>
              <a:ext uri="{FF2B5EF4-FFF2-40B4-BE49-F238E27FC236}">
                <a16:creationId xmlns:a16="http://schemas.microsoft.com/office/drawing/2014/main" id="{48F94EEA-F763-4047-B113-AE3825315872}"/>
              </a:ext>
            </a:extLst>
          </p:cNvPr>
          <p:cNvSpPr/>
          <p:nvPr/>
        </p:nvSpPr>
        <p:spPr>
          <a:xfrm rot="10800000">
            <a:off x="5858477" y="1462455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7D1BC0-3496-4EE8-8D10-7851A215F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1407" y="914621"/>
            <a:ext cx="2301183" cy="39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8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BBD1CC9-F26A-4797-8638-895CF0ED4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28" y="747346"/>
            <a:ext cx="2428244" cy="43101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6891" y="2124"/>
            <a:ext cx="105509" cy="68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Shape 281"/>
          <p:cNvSpPr txBox="1">
            <a:spLocks/>
          </p:cNvSpPr>
          <p:nvPr/>
        </p:nvSpPr>
        <p:spPr>
          <a:xfrm>
            <a:off x="705103" y="-35168"/>
            <a:ext cx="3402077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latin typeface="+mj-ea"/>
              </a:rPr>
              <a:t>Mockup</a:t>
            </a:r>
            <a:r>
              <a:rPr lang="zh-TW" altLang="en-US" sz="3600" dirty="0">
                <a:solidFill>
                  <a:schemeClr val="tx1"/>
                </a:solidFill>
                <a:latin typeface="+mj-ea"/>
              </a:rPr>
              <a:t>－登出</a:t>
            </a:r>
          </a:p>
        </p:txBody>
      </p:sp>
      <p:sp>
        <p:nvSpPr>
          <p:cNvPr id="29" name="向右箭號 28"/>
          <p:cNvSpPr/>
          <p:nvPr/>
        </p:nvSpPr>
        <p:spPr>
          <a:xfrm>
            <a:off x="3787413" y="2477088"/>
            <a:ext cx="1711569" cy="109844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28" y="814432"/>
            <a:ext cx="2428246" cy="41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0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6" y="2092794"/>
            <a:ext cx="1997344" cy="199734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48" y="2060326"/>
            <a:ext cx="2016246" cy="199734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14" y="2080158"/>
            <a:ext cx="1997344" cy="19973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09626" y="1672381"/>
            <a:ext cx="1325576" cy="42041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735202" y="1672381"/>
            <a:ext cx="685375" cy="42041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497307" y="1659745"/>
            <a:ext cx="1325576" cy="42041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822883" y="1659745"/>
            <a:ext cx="685375" cy="42041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656143" y="1637788"/>
            <a:ext cx="1325576" cy="42041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981719" y="1637788"/>
            <a:ext cx="685375" cy="42041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Shape 281"/>
          <p:cNvSpPr txBox="1">
            <a:spLocks/>
          </p:cNvSpPr>
          <p:nvPr/>
        </p:nvSpPr>
        <p:spPr>
          <a:xfrm>
            <a:off x="458282" y="1659745"/>
            <a:ext cx="1235704" cy="44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2000" dirty="0">
                <a:solidFill>
                  <a:schemeClr val="tx1"/>
                </a:solidFill>
              </a:rPr>
              <a:t>蔡昀軒</a:t>
            </a:r>
          </a:p>
        </p:txBody>
      </p:sp>
      <p:sp>
        <p:nvSpPr>
          <p:cNvPr id="27" name="Shape 281"/>
          <p:cNvSpPr txBox="1">
            <a:spLocks/>
          </p:cNvSpPr>
          <p:nvPr/>
        </p:nvSpPr>
        <p:spPr>
          <a:xfrm>
            <a:off x="3569423" y="1627277"/>
            <a:ext cx="1235704" cy="44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2000" dirty="0">
                <a:solidFill>
                  <a:schemeClr val="tx1"/>
                </a:solidFill>
              </a:rPr>
              <a:t>潘佑萱</a:t>
            </a:r>
          </a:p>
        </p:txBody>
      </p:sp>
      <p:sp>
        <p:nvSpPr>
          <p:cNvPr id="28" name="Shape 281"/>
          <p:cNvSpPr txBox="1">
            <a:spLocks/>
          </p:cNvSpPr>
          <p:nvPr/>
        </p:nvSpPr>
        <p:spPr>
          <a:xfrm>
            <a:off x="6723666" y="1617830"/>
            <a:ext cx="1235704" cy="44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2000" dirty="0">
                <a:solidFill>
                  <a:schemeClr val="tx1"/>
                </a:solidFill>
              </a:rPr>
              <a:t>李淯萱</a:t>
            </a:r>
          </a:p>
        </p:txBody>
      </p:sp>
      <p:sp>
        <p:nvSpPr>
          <p:cNvPr id="29" name="Shape 281"/>
          <p:cNvSpPr txBox="1">
            <a:spLocks/>
          </p:cNvSpPr>
          <p:nvPr/>
        </p:nvSpPr>
        <p:spPr>
          <a:xfrm>
            <a:off x="1738817" y="1649234"/>
            <a:ext cx="668153" cy="44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Shape 281"/>
          <p:cNvSpPr txBox="1">
            <a:spLocks/>
          </p:cNvSpPr>
          <p:nvPr/>
        </p:nvSpPr>
        <p:spPr>
          <a:xfrm>
            <a:off x="4810422" y="1626514"/>
            <a:ext cx="668153" cy="44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Shape 281"/>
          <p:cNvSpPr txBox="1">
            <a:spLocks/>
          </p:cNvSpPr>
          <p:nvPr/>
        </p:nvSpPr>
        <p:spPr>
          <a:xfrm>
            <a:off x="7990900" y="1615705"/>
            <a:ext cx="668153" cy="44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7658101" y="2124"/>
            <a:ext cx="114300" cy="951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Shape 281"/>
          <p:cNvSpPr txBox="1">
            <a:spLocks/>
          </p:cNvSpPr>
          <p:nvPr/>
        </p:nvSpPr>
        <p:spPr>
          <a:xfrm>
            <a:off x="705104" y="1"/>
            <a:ext cx="2048160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3600" dirty="0">
                <a:solidFill>
                  <a:schemeClr val="tx1"/>
                </a:solidFill>
              </a:rPr>
              <a:t>創作團隊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0" y="81680"/>
            <a:ext cx="5604780" cy="5166492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5849923" y="81680"/>
            <a:ext cx="3202321" cy="3142184"/>
          </a:xfrm>
          <a:prstGeom prst="ellipse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hape 103"/>
          <p:cNvSpPr txBox="1">
            <a:spLocks/>
          </p:cNvSpPr>
          <p:nvPr/>
        </p:nvSpPr>
        <p:spPr>
          <a:xfrm>
            <a:off x="5928248" y="772530"/>
            <a:ext cx="3092466" cy="17604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en-US" sz="4400" dirty="0">
                <a:latin typeface="+mn-ea"/>
                <a:ea typeface="+mn-ea"/>
              </a:rPr>
              <a:t>Thank You</a:t>
            </a:r>
          </a:p>
        </p:txBody>
      </p:sp>
      <p:sp>
        <p:nvSpPr>
          <p:cNvPr id="9" name="橢圓 8"/>
          <p:cNvSpPr/>
          <p:nvPr/>
        </p:nvSpPr>
        <p:spPr>
          <a:xfrm>
            <a:off x="183335" y="2150432"/>
            <a:ext cx="2956799" cy="2801912"/>
          </a:xfrm>
          <a:prstGeom prst="ellipse">
            <a:avLst/>
          </a:prstGeom>
          <a:solidFill>
            <a:schemeClr val="bg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Shape 103"/>
          <p:cNvSpPr txBox="1">
            <a:spLocks/>
          </p:cNvSpPr>
          <p:nvPr/>
        </p:nvSpPr>
        <p:spPr>
          <a:xfrm>
            <a:off x="115502" y="2671146"/>
            <a:ext cx="3092466" cy="17604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zh-TW" altLang="en-US" sz="4400" dirty="0">
                <a:latin typeface="+mn-ea"/>
                <a:ea typeface="+mn-ea"/>
              </a:rPr>
              <a:t>感謝聆聽</a:t>
            </a:r>
            <a:endParaRPr lang="en-US" sz="4400" dirty="0">
              <a:latin typeface="+mn-ea"/>
              <a:ea typeface="+mn-ea"/>
            </a:endParaRPr>
          </a:p>
        </p:txBody>
      </p:sp>
      <p:sp>
        <p:nvSpPr>
          <p:cNvPr id="7" name="Shape 281"/>
          <p:cNvSpPr txBox="1">
            <a:spLocks/>
          </p:cNvSpPr>
          <p:nvPr/>
        </p:nvSpPr>
        <p:spPr>
          <a:xfrm>
            <a:off x="-117974" y="81680"/>
            <a:ext cx="2454774" cy="44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zh-TW" altLang="en-US" sz="1400" dirty="0">
                <a:solidFill>
                  <a:schemeClr val="bg1"/>
                </a:solidFill>
                <a:latin typeface="+mj-ea"/>
              </a:rPr>
              <a:t>圖片、資料來源：</a:t>
            </a:r>
            <a:r>
              <a:rPr lang="en-US" altLang="zh-TW" sz="1400" dirty="0">
                <a:solidFill>
                  <a:schemeClr val="bg1"/>
                </a:solidFill>
                <a:latin typeface="+mj-ea"/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321527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40"/>
          <p:cNvSpPr/>
          <p:nvPr/>
        </p:nvSpPr>
        <p:spPr>
          <a:xfrm>
            <a:off x="345322" y="1151704"/>
            <a:ext cx="8295242" cy="3771988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6674336" y="497136"/>
            <a:ext cx="2610342" cy="1488361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3"/>
          <p:cNvSpPr/>
          <p:nvPr/>
        </p:nvSpPr>
        <p:spPr>
          <a:xfrm rot="10800000">
            <a:off x="0" y="146621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164117" y="187695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3600" dirty="0">
                <a:latin typeface="Arial" pitchFamily="34" charset="0"/>
                <a:cs typeface="Arial" pitchFamily="34" charset="0"/>
              </a:rPr>
              <a:t>介紹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Shape 110"/>
          <p:cNvSpPr txBox="1"/>
          <p:nvPr/>
        </p:nvSpPr>
        <p:spPr>
          <a:xfrm>
            <a:off x="574126" y="1748771"/>
            <a:ext cx="7837633" cy="341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tx1"/>
              </a:buClr>
            </a:pP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	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太極為中國古老傳統體術，藉由太極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app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來宣揚太極運動。太極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app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以每日登入養成天天練太極的習慣，內頁除了有太極社團的最新消息和招式介紹外，還記錄個人的等級與資料。此外，太極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app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uli"/>
                <a:sym typeface="Muli"/>
              </a:rPr>
              <a:t>中包含挑戰模式，在挑戰的過程中，能一邊激發自己學習向上的動力，一邊結交喜愛太極的同好。</a:t>
            </a:r>
            <a:endParaRPr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98332475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Shape 281"/>
          <p:cNvSpPr txBox="1">
            <a:spLocks noGrp="1"/>
          </p:cNvSpPr>
          <p:nvPr>
            <p:ph type="title"/>
          </p:nvPr>
        </p:nvSpPr>
        <p:spPr>
          <a:xfrm>
            <a:off x="705104" y="1"/>
            <a:ext cx="2048160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tx1"/>
                </a:solidFill>
              </a:rPr>
              <a:t>架構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58101" y="2124"/>
            <a:ext cx="114299" cy="68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457843005"/>
              </p:ext>
            </p:extLst>
          </p:nvPr>
        </p:nvGraphicFramePr>
        <p:xfrm>
          <a:off x="176553" y="123092"/>
          <a:ext cx="7795140" cy="4888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直線接點 7"/>
          <p:cNvCxnSpPr/>
          <p:nvPr/>
        </p:nvCxnSpPr>
        <p:spPr>
          <a:xfrm>
            <a:off x="2356338" y="3505200"/>
            <a:ext cx="0" cy="5392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699845" y="4044462"/>
            <a:ext cx="1289539" cy="584775"/>
          </a:xfrm>
          <a:prstGeom prst="rect">
            <a:avLst/>
          </a:prstGeom>
          <a:solidFill>
            <a:srgbClr val="21212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 descr="mapa_solido_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75" y="1016165"/>
            <a:ext cx="8120250" cy="4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1252550" y="2439539"/>
            <a:ext cx="202500" cy="202500"/>
          </a:xfrm>
          <a:prstGeom prst="donut">
            <a:avLst>
              <a:gd name="adj" fmla="val 33123"/>
            </a:avLst>
          </a:prstGeom>
          <a:solidFill>
            <a:schemeClr val="bg1">
              <a:lumMod val="95000"/>
              <a:lumOff val="5000"/>
              <a:alpha val="733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2908075" y="3777714"/>
            <a:ext cx="202500" cy="202500"/>
          </a:xfrm>
          <a:prstGeom prst="donut">
            <a:avLst>
              <a:gd name="adj" fmla="val 33123"/>
            </a:avLst>
          </a:prstGeom>
          <a:solidFill>
            <a:schemeClr val="bg1">
              <a:lumMod val="95000"/>
              <a:lumOff val="5000"/>
              <a:alpha val="733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3828725" y="2159789"/>
            <a:ext cx="202500" cy="202500"/>
          </a:xfrm>
          <a:prstGeom prst="donut">
            <a:avLst>
              <a:gd name="adj" fmla="val 33123"/>
            </a:avLst>
          </a:prstGeom>
          <a:solidFill>
            <a:schemeClr val="bg1">
              <a:lumMod val="95000"/>
              <a:lumOff val="5000"/>
              <a:alpha val="733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4470750" y="4199439"/>
            <a:ext cx="202500" cy="202500"/>
          </a:xfrm>
          <a:prstGeom prst="donut">
            <a:avLst>
              <a:gd name="adj" fmla="val 33123"/>
            </a:avLst>
          </a:prstGeom>
          <a:solidFill>
            <a:schemeClr val="bg1">
              <a:lumMod val="95000"/>
              <a:lumOff val="5000"/>
              <a:alpha val="733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7281725" y="4276689"/>
            <a:ext cx="202500" cy="202500"/>
          </a:xfrm>
          <a:prstGeom prst="donut">
            <a:avLst>
              <a:gd name="adj" fmla="val 33123"/>
            </a:avLst>
          </a:prstGeom>
          <a:solidFill>
            <a:schemeClr val="bg1">
              <a:lumMod val="95000"/>
              <a:lumOff val="5000"/>
              <a:alpha val="733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6699275" y="2642039"/>
            <a:ext cx="202500" cy="202500"/>
          </a:xfrm>
          <a:prstGeom prst="donut">
            <a:avLst>
              <a:gd name="adj" fmla="val 33123"/>
            </a:avLst>
          </a:prstGeom>
          <a:solidFill>
            <a:schemeClr val="bg1">
              <a:lumMod val="95000"/>
              <a:lumOff val="5000"/>
              <a:alpha val="733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標題 3"/>
          <p:cNvSpPr txBox="1">
            <a:spLocks/>
          </p:cNvSpPr>
          <p:nvPr/>
        </p:nvSpPr>
        <p:spPr>
          <a:xfrm>
            <a:off x="670876" y="2589858"/>
            <a:ext cx="7599747" cy="802450"/>
          </a:xfrm>
          <a:prstGeom prst="rect">
            <a:avLst/>
          </a:prstGeom>
          <a:solidFill>
            <a:schemeClr val="bg1">
              <a:lumMod val="95000"/>
              <a:lumOff val="5000"/>
              <a:alpha val="70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zh-TW" altLang="en-US" sz="240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</a:rPr>
              <a:t>世界上只要能使用中文的人，不論年齡、性別都能用！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658101" y="2124"/>
            <a:ext cx="114300" cy="951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Shape 281"/>
          <p:cNvSpPr txBox="1">
            <a:spLocks noGrp="1"/>
          </p:cNvSpPr>
          <p:nvPr>
            <p:ph type="title"/>
          </p:nvPr>
        </p:nvSpPr>
        <p:spPr>
          <a:xfrm>
            <a:off x="705104" y="1"/>
            <a:ext cx="2048160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tx1"/>
                </a:solidFill>
              </a:rPr>
              <a:t>目標對象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666891" y="2124"/>
            <a:ext cx="105509" cy="68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Shape 281"/>
          <p:cNvSpPr txBox="1">
            <a:spLocks/>
          </p:cNvSpPr>
          <p:nvPr/>
        </p:nvSpPr>
        <p:spPr>
          <a:xfrm>
            <a:off x="705103" y="-35168"/>
            <a:ext cx="4951420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latin typeface="+mj-ea"/>
              </a:rPr>
              <a:t>Wireframe</a:t>
            </a:r>
            <a:endParaRPr lang="zh-TW" altLang="en-US" sz="36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" y="1414129"/>
            <a:ext cx="1390429" cy="275890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25" y="1422854"/>
            <a:ext cx="1400938" cy="277975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828" y="1429061"/>
            <a:ext cx="1397810" cy="2773549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43" y="1422854"/>
            <a:ext cx="1386224" cy="275056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45" y="1422854"/>
            <a:ext cx="1386031" cy="275017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03" y="1452050"/>
            <a:ext cx="1386224" cy="27505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6891" y="2124"/>
            <a:ext cx="105509" cy="68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Shape 281"/>
          <p:cNvSpPr txBox="1">
            <a:spLocks/>
          </p:cNvSpPr>
          <p:nvPr/>
        </p:nvSpPr>
        <p:spPr>
          <a:xfrm>
            <a:off x="705103" y="-35168"/>
            <a:ext cx="5261943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latin typeface="+mj-ea"/>
              </a:rPr>
              <a:t>Mockup</a:t>
            </a:r>
            <a:r>
              <a:rPr lang="zh-TW" altLang="en-US" sz="3600" dirty="0">
                <a:solidFill>
                  <a:schemeClr val="tx1"/>
                </a:solidFill>
                <a:latin typeface="+mj-ea"/>
              </a:rPr>
              <a:t>－信箱登入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9" y="868237"/>
            <a:ext cx="2286526" cy="405858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212" y="868237"/>
            <a:ext cx="2286526" cy="4058585"/>
          </a:xfrm>
          <a:prstGeom prst="rect">
            <a:avLst/>
          </a:prstGeom>
        </p:spPr>
      </p:pic>
      <p:sp>
        <p:nvSpPr>
          <p:cNvPr id="26" name="向右箭號 25"/>
          <p:cNvSpPr/>
          <p:nvPr/>
        </p:nvSpPr>
        <p:spPr>
          <a:xfrm>
            <a:off x="3775264" y="2539049"/>
            <a:ext cx="1395825" cy="895811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90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44" y="868237"/>
            <a:ext cx="2281880" cy="405033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6891" y="2124"/>
            <a:ext cx="105509" cy="68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Shape 281"/>
          <p:cNvSpPr txBox="1">
            <a:spLocks/>
          </p:cNvSpPr>
          <p:nvPr/>
        </p:nvSpPr>
        <p:spPr>
          <a:xfrm>
            <a:off x="705103" y="-35168"/>
            <a:ext cx="5261943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latin typeface="+mj-ea"/>
              </a:rPr>
              <a:t>Mockup</a:t>
            </a:r>
            <a:r>
              <a:rPr lang="zh-TW" altLang="en-US" sz="3600" dirty="0">
                <a:solidFill>
                  <a:schemeClr val="tx1"/>
                </a:solidFill>
                <a:latin typeface="+mj-ea"/>
              </a:rPr>
              <a:t>－信箱註冊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6" y="868241"/>
            <a:ext cx="2286526" cy="4058585"/>
          </a:xfrm>
          <a:prstGeom prst="rect">
            <a:avLst/>
          </a:prstGeom>
        </p:spPr>
      </p:pic>
      <p:sp>
        <p:nvSpPr>
          <p:cNvPr id="26" name="向右箭號 25"/>
          <p:cNvSpPr/>
          <p:nvPr/>
        </p:nvSpPr>
        <p:spPr>
          <a:xfrm>
            <a:off x="2587596" y="3434861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>
            <a:off x="5884985" y="3434860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06" y="868237"/>
            <a:ext cx="2286526" cy="405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6891" y="2124"/>
            <a:ext cx="105509" cy="68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Shape 281"/>
          <p:cNvSpPr txBox="1">
            <a:spLocks/>
          </p:cNvSpPr>
          <p:nvPr/>
        </p:nvSpPr>
        <p:spPr>
          <a:xfrm>
            <a:off x="705103" y="-35168"/>
            <a:ext cx="5261943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latin typeface="+mj-ea"/>
              </a:rPr>
              <a:t>Mockup</a:t>
            </a:r>
            <a:r>
              <a:rPr lang="zh-TW" altLang="en-US" sz="3600" dirty="0">
                <a:solidFill>
                  <a:schemeClr val="tx1"/>
                </a:solidFill>
                <a:latin typeface="+mj-ea"/>
              </a:rPr>
              <a:t>－</a:t>
            </a:r>
            <a:r>
              <a:rPr lang="en-US" altLang="zh-TW" sz="3600" dirty="0">
                <a:solidFill>
                  <a:schemeClr val="tx1"/>
                </a:solidFill>
                <a:latin typeface="+mj-ea"/>
              </a:rPr>
              <a:t>FB</a:t>
            </a:r>
            <a:r>
              <a:rPr lang="zh-TW" altLang="en-US" sz="3600" dirty="0">
                <a:solidFill>
                  <a:schemeClr val="tx1"/>
                </a:solidFill>
                <a:latin typeface="+mj-ea"/>
              </a:rPr>
              <a:t>登入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0" y="1251971"/>
            <a:ext cx="1933951" cy="3432765"/>
          </a:xfrm>
          <a:prstGeom prst="rect">
            <a:avLst/>
          </a:prstGeom>
        </p:spPr>
      </p:pic>
      <p:sp>
        <p:nvSpPr>
          <p:cNvPr id="26" name="向右箭號 25"/>
          <p:cNvSpPr/>
          <p:nvPr/>
        </p:nvSpPr>
        <p:spPr>
          <a:xfrm>
            <a:off x="2587596" y="3434861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>
            <a:off x="5884985" y="3434860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145" y="1247476"/>
            <a:ext cx="1936484" cy="34372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22" y="1247476"/>
            <a:ext cx="1936484" cy="343726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60" y="1247476"/>
            <a:ext cx="1936484" cy="3437260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1857844" y="3567429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4187002" y="3567428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6518150" y="3567428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76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6" y="868237"/>
            <a:ext cx="2286526" cy="405858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4" y="867229"/>
            <a:ext cx="2286526" cy="40585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14" y="867229"/>
            <a:ext cx="2286526" cy="40585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"/>
            <a:ext cx="9144000" cy="6916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666891" y="2124"/>
            <a:ext cx="105509" cy="68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Shape 281"/>
          <p:cNvSpPr txBox="1">
            <a:spLocks/>
          </p:cNvSpPr>
          <p:nvPr/>
        </p:nvSpPr>
        <p:spPr>
          <a:xfrm>
            <a:off x="705103" y="-35168"/>
            <a:ext cx="5261943" cy="72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altLang="zh-TW" sz="3600" dirty="0">
                <a:solidFill>
                  <a:schemeClr val="tx1"/>
                </a:solidFill>
                <a:latin typeface="+mj-ea"/>
              </a:rPr>
              <a:t>Mockup</a:t>
            </a:r>
            <a:r>
              <a:rPr lang="zh-TW" altLang="en-US" sz="3600" dirty="0">
                <a:solidFill>
                  <a:schemeClr val="tx1"/>
                </a:solidFill>
                <a:latin typeface="+mj-ea"/>
              </a:rPr>
              <a:t>－介紹</a:t>
            </a:r>
          </a:p>
        </p:txBody>
      </p:sp>
      <p:sp>
        <p:nvSpPr>
          <p:cNvPr id="26" name="向右箭號 25"/>
          <p:cNvSpPr/>
          <p:nvPr/>
        </p:nvSpPr>
        <p:spPr>
          <a:xfrm>
            <a:off x="2587596" y="3434861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>
            <a:off x="5884985" y="3434860"/>
            <a:ext cx="767194" cy="492369"/>
          </a:xfrm>
          <a:prstGeom prst="rightArrow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8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543</TotalTime>
  <Words>98</Words>
  <Application>Microsoft Office PowerPoint</Application>
  <PresentationFormat>如螢幕大小 (16:9)</PresentationFormat>
  <Paragraphs>38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Arial</vt:lpstr>
      <vt:lpstr>Calisto MT</vt:lpstr>
      <vt:lpstr>Muli</vt:lpstr>
      <vt:lpstr>Trebuchet MS</vt:lpstr>
      <vt:lpstr>Wingdings 2</vt:lpstr>
      <vt:lpstr>微軟正黑體</vt:lpstr>
      <vt:lpstr>石板</vt:lpstr>
      <vt:lpstr>PowerPoint 簡報</vt:lpstr>
      <vt:lpstr>PowerPoint 簡報</vt:lpstr>
      <vt:lpstr>架構</vt:lpstr>
      <vt:lpstr>目標對象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 Chi</dc:title>
  <dc:creator>淯萱</dc:creator>
  <cp:lastModifiedBy>Penny</cp:lastModifiedBy>
  <cp:revision>43</cp:revision>
  <dcterms:modified xsi:type="dcterms:W3CDTF">2018-06-27T07:02:56Z</dcterms:modified>
</cp:coreProperties>
</file>